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56" r:id="rId2"/>
    <p:sldId id="442" r:id="rId3"/>
    <p:sldId id="474" r:id="rId4"/>
    <p:sldId id="485" r:id="rId5"/>
    <p:sldId id="486" r:id="rId6"/>
    <p:sldId id="487" r:id="rId7"/>
    <p:sldId id="488" r:id="rId8"/>
    <p:sldId id="590" r:id="rId9"/>
    <p:sldId id="504" r:id="rId10"/>
    <p:sldId id="505" r:id="rId11"/>
    <p:sldId id="480" r:id="rId12"/>
    <p:sldId id="482" r:id="rId13"/>
    <p:sldId id="483" r:id="rId14"/>
    <p:sldId id="484" r:id="rId15"/>
    <p:sldId id="278" r:id="rId16"/>
    <p:sldId id="389" r:id="rId17"/>
    <p:sldId id="390" r:id="rId18"/>
    <p:sldId id="391" r:id="rId19"/>
    <p:sldId id="431" r:id="rId20"/>
    <p:sldId id="392" r:id="rId21"/>
    <p:sldId id="432" r:id="rId22"/>
    <p:sldId id="393" r:id="rId23"/>
    <p:sldId id="273" r:id="rId24"/>
    <p:sldId id="338" r:id="rId25"/>
    <p:sldId id="340" r:id="rId26"/>
    <p:sldId id="394" r:id="rId27"/>
    <p:sldId id="471" r:id="rId28"/>
    <p:sldId id="284" r:id="rId29"/>
    <p:sldId id="274" r:id="rId30"/>
    <p:sldId id="502" r:id="rId31"/>
    <p:sldId id="492" r:id="rId32"/>
    <p:sldId id="285"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6"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569" autoAdjust="0"/>
    <p:restoredTop sz="91839" autoAdjust="0"/>
  </p:normalViewPr>
  <p:slideViewPr>
    <p:cSldViewPr snapToGrid="0" snapToObjects="1">
      <p:cViewPr varScale="1">
        <p:scale>
          <a:sx n="100" d="100"/>
          <a:sy n="100" d="100"/>
        </p:scale>
        <p:origin x="184" y="856"/>
      </p:cViewPr>
      <p:guideLst>
        <p:guide orient="horz" pos="2160"/>
        <p:guide pos="3840"/>
      </p:guideLst>
    </p:cSldViewPr>
  </p:slideViewPr>
  <p:notesTextViewPr>
    <p:cViewPr>
      <p:scale>
        <a:sx n="125" d="100"/>
        <a:sy n="125"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7/27/22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b="1" dirty="0"/>
              <a:t>النصّ الكتابي: </a:t>
            </a:r>
            <a:r>
              <a:rPr lang="ar-LB" dirty="0"/>
              <a:t>لوقا ٢٤: ١ -٣٥   يوحنا ٢٠: ١ – ١٨</a:t>
            </a:r>
          </a:p>
          <a:p>
            <a:pPr algn="r" rtl="1"/>
            <a:r>
              <a:rPr lang="ar-LB" dirty="0"/>
              <a:t> </a:t>
            </a:r>
          </a:p>
          <a:p>
            <a:pPr algn="r" rtl="1"/>
            <a:r>
              <a:rPr lang="ar-LB" b="1" dirty="0"/>
              <a:t>الفكرة الرئيسية: </a:t>
            </a:r>
            <a:r>
              <a:rPr lang="ar-LB" dirty="0"/>
              <a:t>أن يدرك الولد أنَّ يسوع قد منحنا الحياة الأبديّة، بموته وقيامته. وأن يرغب بالحصول عليها، جاعلاً الأولويّة ليسوع في حياته.</a:t>
            </a:r>
          </a:p>
          <a:p>
            <a:pPr algn="r" rtl="1"/>
            <a:r>
              <a:rPr lang="ar-LB" dirty="0"/>
              <a:t> </a:t>
            </a:r>
          </a:p>
          <a:p>
            <a:pPr algn="r" rtl="1"/>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مريم تُخبر تلميذي يسوع</a:t>
            </a:r>
          </a:p>
          <a:p>
            <a:pPr algn="r"/>
            <a:r>
              <a:rPr lang="ar-LB" dirty="0"/>
              <a:t>عندئذٍ أسرعت مريم لتخبر بطرس ويوحنا تلميذي يسوع، وقالت لهما: “إنّ القبر فارغ وجسد يسوع غير موجودٍ!” فأسرع التلميذان إلى هناك! وعند وصولهما، دخلا القبر و رأوا أن جسد يسوع بالفعل غير موجودٍ. فتحيّرا وخرجا، ثمّ رجعا إلى البيت متعجّبَين.</a:t>
            </a:r>
          </a:p>
          <a:p>
            <a:pPr algn="r"/>
            <a:endParaRPr lang="ar-LB" dirty="0"/>
          </a:p>
          <a:p>
            <a:pPr algn="r"/>
            <a:r>
              <a:rPr lang="ar-LB" b="1" dirty="0"/>
              <a:t>مريم تبكي</a:t>
            </a:r>
          </a:p>
          <a:p>
            <a:pPr algn="r"/>
            <a:r>
              <a:rPr lang="ar-LB" dirty="0"/>
              <a:t>عادت مريم المجدليَّة مرَّة أخرى إلى القبر، ووقفت تبكي. ثمَّ نظرت أيضاً إلى الداخل، فرأت ملاكين لابسَين ثيابًا بيضاء! فنظر الملاكان إليها، وسألاها: “لماذا تبكين يا امرأة؟!” فأجابت: “لقد أخذوا جسد سيّدي يسوع، ولا أعلم أين وضعوه!”</a:t>
            </a:r>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25</a:t>
            </a:fld>
            <a:endParaRPr lang="en-LB"/>
          </a:p>
        </p:txBody>
      </p:sp>
    </p:spTree>
    <p:extLst>
      <p:ext uri="{BB962C8B-B14F-4D97-AF65-F5344CB8AC3E}">
        <p14:creationId xmlns:p14="http://schemas.microsoft.com/office/powerpoint/2010/main" val="40594865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ثمّ بعد أن تحدّثت مريم الى الملاكَين، التفتت إلى الوراء، فرأت رجلاً واقفاً هناك. وسألها: “لماذا تبكين؟ ومن الذي تبحثين عنه؟” فظنَّت أنَّه البستاني.</a:t>
            </a:r>
          </a:p>
          <a:p>
            <a:pPr algn="r"/>
            <a:r>
              <a:rPr lang="ar-LB" dirty="0"/>
              <a:t>فأجابت قائلة: “لقد اختفى جسد سيِّدي من القبر، فإن كنتَ أنتَ مَن أخذته، أخبرني أين وضعته لأذهب وآخذه!”</a:t>
            </a:r>
          </a:p>
          <a:p>
            <a:pPr algn="r"/>
            <a:r>
              <a:rPr lang="ar-LB" dirty="0"/>
              <a:t> </a:t>
            </a:r>
          </a:p>
          <a:p>
            <a:pPr algn="r"/>
            <a:r>
              <a:rPr lang="ar-LB" dirty="0"/>
              <a:t>فناداها باسمها: “يا مريم!” وعندئذٍ، وعرفت أنَّه هو، يسوع نفسه... إنَّه حيّ! فوقعت مريم على ركبتيها قائلة: “ربُّوني!” أي يا معلِّم.</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26</a:t>
            </a:fld>
            <a:endParaRPr lang="en-LB"/>
          </a:p>
        </p:txBody>
      </p:sp>
    </p:spTree>
    <p:extLst>
      <p:ext uri="{BB962C8B-B14F-4D97-AF65-F5344CB8AC3E}">
        <p14:creationId xmlns:p14="http://schemas.microsoft.com/office/powerpoint/2010/main" val="31987580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أمّا يسوع فقال لها: “اذهبي واخبري تلاميذي بما رأيتِ، وقولي لهم إنّي سأراهم بعد قليل!” ففرحت مريم جدًّا، وأسرعت لتُخبر التلاميذ بهذه الأخبار السّارة. وقالت لهم:  “لقد رأيت الرب... إنه حيّ!” </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1289440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 </a:t>
            </a:r>
            <a:r>
              <a:rPr lang="ar-LB" b="1" dirty="0"/>
              <a:t>المواد المطلوبة: </a:t>
            </a:r>
            <a:r>
              <a:rPr lang="ar-LB" dirty="0"/>
              <a:t>بالون هيليوم - بالون عادي - ريبون (شريط)- قلم أسود - شرشف أسود.</a:t>
            </a:r>
          </a:p>
          <a:p>
            <a:pPr algn="r"/>
            <a:endParaRPr lang="ar-LB" dirty="0"/>
          </a:p>
          <a:p>
            <a:pPr algn="r"/>
            <a:r>
              <a:rPr lang="ar-LB" b="1" dirty="0"/>
              <a:t>شرح وتطبّيِق</a:t>
            </a:r>
          </a:p>
          <a:p>
            <a:pPr marL="171450" indent="-171450" algn="r" rtl="1">
              <a:buFont typeface="Arial" panose="020B0604020202020204" pitchFamily="34" charset="0"/>
              <a:buChar char="•"/>
            </a:pPr>
            <a:r>
              <a:rPr lang="ar-LB" b="1" dirty="0"/>
              <a:t> </a:t>
            </a:r>
            <a:r>
              <a:rPr lang="ar-LB" b="0" dirty="0"/>
              <a:t>ارسم على بالون الهيليوم إشارة الصليب.</a:t>
            </a:r>
          </a:p>
          <a:p>
            <a:pPr marL="171450" indent="-171450" algn="r" rtl="1">
              <a:buFont typeface="Arial" panose="020B0604020202020204" pitchFamily="34" charset="0"/>
              <a:buChar char="•"/>
            </a:pPr>
            <a:r>
              <a:rPr lang="ar-LB" b="0" dirty="0"/>
              <a:t>ارسم على البالون الثاني وجهًا يبتسم، وقُم بتغطيته بشرشف أسود.</a:t>
            </a:r>
          </a:p>
          <a:p>
            <a:pPr marL="171450" indent="-171450" algn="r" rtl="1">
              <a:buFont typeface="Arial" panose="020B0604020202020204" pitchFamily="34" charset="0"/>
              <a:buChar char="•"/>
            </a:pPr>
            <a:r>
              <a:rPr lang="ar-LB" b="0" dirty="0"/>
              <a:t>علِّق كلاًّ من البالونين بريبون (شريط كما في الصورة).</a:t>
            </a:r>
          </a:p>
          <a:p>
            <a:pPr algn="r"/>
            <a:endParaRPr lang="ar-LB" b="1" dirty="0"/>
          </a:p>
          <a:p>
            <a:pPr algn="r"/>
            <a:r>
              <a:rPr lang="ar-LB" b="0" dirty="0"/>
              <a:t>هذا البالون (الهيليوم) يرمز إلى موت يسوع وقيامته وصعوده إلى السماء (أطلق البالون). إنَّ يسوع حيّ. وهو يرانا ويشعر بنا، كما أنَّه يسمعنا دائماً عند لجوئنا إليه.</a:t>
            </a:r>
          </a:p>
          <a:p>
            <a:pPr algn="r"/>
            <a:endParaRPr lang="ar-LB" b="0" dirty="0"/>
          </a:p>
          <a:p>
            <a:pPr algn="r"/>
            <a:r>
              <a:rPr lang="ar-LB" b="0" dirty="0"/>
              <a:t>هذا البالون (الوجه المُغطّى) يرمز إلى حالة الإنسان. أما هذا الشرشف فيرمز إلى الخطيَّة التي تفصلنا عن الله والمنتشرة في العالم. لكن الرب يسوع أراد أن يخلّصنا من الخطيَّة ويمنحنا الخلاص (اكشِف عن البالون). عندما نعترف بيسوع، مخلّص شخصيّ لحياتنا، ونؤمن بعمله الكفّاري على الصّليب، نتحرَّر من الخطيَّة ونمتلئ فرحاً مثل هذا البالون.</a:t>
            </a:r>
          </a:p>
          <a:p>
            <a:pPr algn="r"/>
            <a:endParaRPr lang="ar-LB" b="0" dirty="0"/>
          </a:p>
          <a:p>
            <a:pPr algn="r"/>
            <a:r>
              <a:rPr lang="ar-LB" b="1" dirty="0"/>
              <a:t>اسأل الأولاد: </a:t>
            </a:r>
            <a:r>
              <a:rPr lang="ar-LB" b="0" dirty="0"/>
              <a:t>من يريد أن ينال الحياة الأبديَّة؟ دعونا نحني رؤوسنا للصلاة.</a:t>
            </a:r>
          </a:p>
          <a:p>
            <a:pPr algn="r"/>
            <a:r>
              <a:rPr lang="ar-LB" b="0" dirty="0"/>
              <a:t>ردِّدوا هذه الصلاة من بعدي.</a:t>
            </a:r>
          </a:p>
          <a:p>
            <a:pPr algn="r"/>
            <a:endParaRPr lang="ar-LB" b="0" dirty="0"/>
          </a:p>
          <a:p>
            <a:pPr algn="r"/>
            <a:r>
              <a:rPr lang="ar-LB" b="1" dirty="0"/>
              <a:t>“يا رب أشكرك من أجل محبَّتك. أشكرك لأنك صلبت ومُتَّ من أجلي. أشكرك لأنَّك تريد أن تمنحني الخلاص والحياة الأبديَّة. أطلب منك اليوم أن تدخل إلى قلبي وتُحرِّرني من كلِّ خطيَّة وتعطيني الحياة الأبديَّة معك. باسم يسوع، آمين.”</a:t>
            </a:r>
          </a:p>
          <a:p>
            <a:pPr algn="r"/>
            <a:endParaRPr lang="en-US" b="1" dirty="0"/>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26118600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قدّم الآية</a:t>
            </a:r>
          </a:p>
          <a:p>
            <a:pPr marL="171450" indent="-171450" algn="r" defTabSz="914400" rtl="1" eaLnBrk="1" latinLnBrk="0" hangingPunct="1">
              <a:buFont typeface="Arial" panose="020B0604020202020204" pitchFamily="34" charset="0"/>
              <a:buChar char="•"/>
            </a:pPr>
            <a:r>
              <a:rPr lang="ar-LB" dirty="0"/>
              <a:t>احضر جرائد، واكتب عليها هذه الكلمات: “ميِّت، لكنَّه قام”.</a:t>
            </a:r>
          </a:p>
          <a:p>
            <a:pPr marL="171450" indent="-171450" algn="r" defTabSz="914400" rtl="1" eaLnBrk="1" latinLnBrk="0" hangingPunct="1">
              <a:buFont typeface="Arial" panose="020B0604020202020204" pitchFamily="34" charset="0"/>
              <a:buChar char="•"/>
            </a:pPr>
            <a:r>
              <a:rPr lang="ar-LB" dirty="0"/>
              <a:t>ضع الجرائد على الطاولة أمام الأولاد.</a:t>
            </a:r>
          </a:p>
          <a:p>
            <a:pPr marL="171450" indent="-171450" algn="r" defTabSz="914400" rtl="1" eaLnBrk="1" latinLnBrk="0" hangingPunct="1">
              <a:buFont typeface="Arial" panose="020B0604020202020204" pitchFamily="34" charset="0"/>
              <a:buChar char="•"/>
            </a:pPr>
            <a:r>
              <a:rPr lang="ar-LB" dirty="0"/>
              <a:t>اقرأ الخبر بصوت عالٍ وكأنَّك لم تصدِّقه!! ثمَّ أمسك جريدة أخرى واقرأ الخبر نفسه. كرّر الموضوع في عدّة جرائد، أكيد أنَّه قام! هذا صحيح!</a:t>
            </a:r>
          </a:p>
          <a:p>
            <a:pPr marL="0" indent="0" algn="r" defTabSz="914400" rtl="1" eaLnBrk="1" latinLnBrk="0" hangingPunct="1">
              <a:buFont typeface="Arial" panose="020B0604020202020204" pitchFamily="34" charset="0"/>
              <a:buNone/>
            </a:pPr>
            <a:r>
              <a:rPr lang="ar-LB" dirty="0"/>
              <a:t>إنَّ خبر قيامة يسوع المسيح من الأموات انتشر منذ زمن بعيد، بالرغم من أنّ آنذاك لم يكن يوجد جرائد، تلفاز أو إنترنت.</a:t>
            </a:r>
          </a:p>
          <a:p>
            <a:pPr marL="0" indent="0" algn="r" defTabSz="914400" rtl="1" eaLnBrk="1" latinLnBrk="0" hangingPunct="1">
              <a:buFont typeface="Arial" panose="020B0604020202020204" pitchFamily="34" charset="0"/>
              <a:buNone/>
            </a:pPr>
            <a:endParaRPr lang="ar-LB" dirty="0"/>
          </a:p>
          <a:p>
            <a:pPr marL="0" indent="0" algn="r" defTabSz="914400" rtl="1" eaLnBrk="1" latinLnBrk="0" hangingPunct="1">
              <a:buFont typeface="Arial" panose="020B0604020202020204" pitchFamily="34" charset="0"/>
              <a:buNone/>
            </a:pPr>
            <a:r>
              <a:rPr lang="ar-LB" b="1" dirty="0"/>
              <a:t>اقرأ الآية من الكتاب المقدَّس</a:t>
            </a:r>
          </a:p>
          <a:p>
            <a:pPr marL="171450" indent="-171450" algn="r" defTabSz="914400" rtl="1" eaLnBrk="1" latinLnBrk="0" hangingPunct="1">
              <a:buFont typeface="Arial" panose="020B0604020202020204" pitchFamily="34" charset="0"/>
              <a:buChar char="•"/>
            </a:pPr>
            <a:r>
              <a:rPr lang="ar-LB" dirty="0"/>
              <a:t>شجّع الأولاد على إحضار كتبهم المقدّسة الخاصّة بهم.</a:t>
            </a:r>
          </a:p>
          <a:p>
            <a:pPr marL="171450" indent="-171450" algn="r" defTabSz="914400" rtl="1" eaLnBrk="1" latinLnBrk="0" hangingPunct="1">
              <a:buFont typeface="Arial" panose="020B0604020202020204" pitchFamily="34" charset="0"/>
              <a:buChar char="•"/>
            </a:pPr>
            <a:r>
              <a:rPr lang="ar-LB" dirty="0"/>
              <a:t>أطلب من أحد الأولاد ان يقرأ الآية بصوت عالٍ وأسلوب واضح.</a:t>
            </a:r>
          </a:p>
          <a:p>
            <a:pPr marL="0" indent="0" algn="r" defTabSz="914400" rtl="1" eaLnBrk="1" latinLnBrk="0" hangingPunct="1">
              <a:buFont typeface="Arial" panose="020B0604020202020204" pitchFamily="34" charset="0"/>
              <a:buNone/>
            </a:pPr>
            <a:endParaRPr lang="ar-LB" dirty="0"/>
          </a:p>
          <a:p>
            <a:pPr marL="0" indent="0" algn="r" defTabSz="914400" rtl="1" eaLnBrk="1" latinLnBrk="0" hangingPunct="1">
              <a:buFont typeface="Arial" panose="020B0604020202020204" pitchFamily="34" charset="0"/>
              <a:buNone/>
            </a:pPr>
            <a:r>
              <a:rPr lang="ar-LB" b="1" dirty="0"/>
              <a:t>شرح الآية</a:t>
            </a:r>
          </a:p>
          <a:p>
            <a:pPr marL="0" indent="0" algn="r" defTabSz="914400" rtl="1" eaLnBrk="1" latinLnBrk="0" hangingPunct="1">
              <a:buFont typeface="Arial" panose="020B0604020202020204" pitchFamily="34" charset="0"/>
              <a:buNone/>
            </a:pPr>
            <a:r>
              <a:rPr lang="ar-LB" b="1" u="sng" dirty="0"/>
              <a:t>ليس هو ههنا: </a:t>
            </a:r>
            <a:r>
              <a:rPr lang="ar-LB" dirty="0"/>
              <a:t>إنّ قيامة يسوع المسيح من بين الأموات هي أساس الإيمان المسيحي. </a:t>
            </a:r>
          </a:p>
          <a:p>
            <a:pPr marL="0" indent="0" algn="r" defTabSz="914400" rtl="1" eaLnBrk="1" latinLnBrk="0" hangingPunct="1">
              <a:buFont typeface="Arial" panose="020B0604020202020204" pitchFamily="34" charset="0"/>
              <a:buNone/>
            </a:pPr>
            <a:r>
              <a:rPr lang="ar-LB" b="1" u="sng" dirty="0"/>
              <a:t>لأنه قام كما قال: </a:t>
            </a:r>
            <a:r>
              <a:rPr lang="ar-LB" dirty="0"/>
              <a:t>لقد قام يسوع كما قال. لذلك يجب أن نثق به ونؤمن أنَّه سيحقِّق كلّ ما وعدنا به.</a:t>
            </a:r>
          </a:p>
          <a:p>
            <a:pPr marL="0" indent="0" algn="r" defTabSz="914400" rtl="1" eaLnBrk="1" latinLnBrk="0" hangingPunct="1">
              <a:buFont typeface="Arial" panose="020B0604020202020204" pitchFamily="34" charset="0"/>
              <a:buNone/>
            </a:pPr>
            <a:r>
              <a:rPr lang="ar-LB" dirty="0"/>
              <a:t>فهو حيّ يسمعنا ويشعر بنا ويريد أن يمنحنا الحياة الأبديَّة.</a:t>
            </a:r>
          </a:p>
          <a:p>
            <a:pPr marL="0" indent="0" algn="r" defTabSz="914400" rtl="1" eaLnBrk="1" latinLnBrk="0" hangingPunct="1">
              <a:buFont typeface="Arial" panose="020B0604020202020204" pitchFamily="34" charset="0"/>
              <a:buNone/>
            </a:pPr>
            <a:endParaRPr lang="ar-LB" dirty="0"/>
          </a:p>
          <a:p>
            <a:pPr marL="0" indent="0" algn="r" defTabSz="914400" rtl="1" eaLnBrk="1" latinLnBrk="0" hangingPunct="1">
              <a:buFont typeface="Arial" panose="020B0604020202020204" pitchFamily="34" charset="0"/>
              <a:buNone/>
            </a:pPr>
            <a:r>
              <a:rPr lang="ar-LB" b="1" dirty="0"/>
              <a:t>كرِّر الآية عدَّة مرّات مع الأولاد.</a:t>
            </a:r>
            <a:endParaRPr lang="en-LB" b="1" dirty="0"/>
          </a:p>
        </p:txBody>
      </p:sp>
      <p:sp>
        <p:nvSpPr>
          <p:cNvPr id="4" name="Slide Number Placeholder 3"/>
          <p:cNvSpPr>
            <a:spLocks noGrp="1"/>
          </p:cNvSpPr>
          <p:nvPr>
            <p:ph type="sldNum" sz="quarter" idx="5"/>
          </p:nvPr>
        </p:nvSpPr>
        <p:spPr/>
        <p:txBody>
          <a:bodyPr/>
          <a:lstStyle/>
          <a:p>
            <a:fld id="{0A31E068-D99C-E840-A98D-6E78081BD850}" type="slidenum">
              <a:rPr lang="en-LB" smtClean="0"/>
              <a:t>29</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 </a:t>
            </a:r>
            <a:r>
              <a:rPr lang="ar-LB" sz="1200" b="1" kern="1200" dirty="0">
                <a:solidFill>
                  <a:schemeClr val="tx1"/>
                </a:solidFill>
                <a:effectLst/>
                <a:latin typeface="+mn-lt"/>
                <a:ea typeface="+mn-ea"/>
                <a:cs typeface="+mn-cs"/>
              </a:rPr>
              <a:t>المواد المطلوبة: </a:t>
            </a:r>
            <a:r>
              <a:rPr lang="ar-LB" sz="1200" kern="1200" dirty="0">
                <a:solidFill>
                  <a:schemeClr val="tx1"/>
                </a:solidFill>
                <a:effectLst/>
                <a:latin typeface="+mn-lt"/>
                <a:ea typeface="+mn-ea"/>
                <a:cs typeface="+mn-cs"/>
              </a:rPr>
              <a:t>عود خشب - تلوين - بيض شوكولا – علبة</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شرح وتطبّيِق </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اطبع كلمات الآية، ثمَّ قصّ الكلمات بحيث تكون كل كلمة على ورقة.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اكتب على ورقة الأرقام التالية (١٠٠٠، ٢٥٠٠، ٢٠٠٠، ٣٠٠٠، ٤٠٠٠ وصفر)</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الصق الأرقام على بيض الشوكولا.</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ضع كلًّا من المواد المطلوبة في العلبة واخلطهم جيّدًا.</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قسِّم الأولاد إلى فريقين.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على كل ولد أن يسحب رقمًا. الفريق الذي يجمع مبلغ الـ ٠٠٠٥ يحصل على كلمة من الآية.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الفريق الذي يجمع كلمات الآية أوَّلاً ويقولها بصوت واضح ومسموع يكون هو الفائز.</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من الأفضل وضع مقطع موسيقي لتشجيع الأولاد.</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dirty="0"/>
              <a:t> </a:t>
            </a:r>
            <a:r>
              <a:rPr lang="ar-LB" b="1" dirty="0"/>
              <a:t>المواد المطلوبة: </a:t>
            </a:r>
            <a:r>
              <a:rPr lang="ar-LB" dirty="0"/>
              <a:t>كرتون ملوَّن - لاصق - مقصّ - قلم رصاص - قلم أسود.</a:t>
            </a:r>
          </a:p>
          <a:p>
            <a:pPr marL="0" algn="r" defTabSz="914400" rtl="1" eaLnBrk="1" latinLnBrk="0" hangingPunct="1"/>
            <a:endParaRPr lang="ar-LB" dirty="0"/>
          </a:p>
          <a:p>
            <a:pPr marL="0" algn="r" defTabSz="914400" rtl="1" eaLnBrk="1" latinLnBrk="0" hangingPunct="1"/>
            <a:r>
              <a:rPr lang="ar-LB" b="1" dirty="0"/>
              <a:t>شرح وتطبّيِق </a:t>
            </a:r>
          </a:p>
          <a:p>
            <a:pPr marL="171450" indent="-171450" algn="r" defTabSz="914400" rtl="1" eaLnBrk="1" latinLnBrk="0" hangingPunct="1">
              <a:buFont typeface="Arial" panose="020B0604020202020204" pitchFamily="34" charset="0"/>
              <a:buChar char="•"/>
            </a:pPr>
            <a:r>
              <a:rPr lang="ar-LB" b="0" dirty="0"/>
              <a:t>وزِّع كلًّا من المواد المطلوبة على الأولاد.</a:t>
            </a:r>
          </a:p>
          <a:p>
            <a:pPr marL="171450" indent="-171450" algn="r" defTabSz="914400" rtl="1" eaLnBrk="1" latinLnBrk="0" hangingPunct="1">
              <a:buFont typeface="Arial" panose="020B0604020202020204" pitchFamily="34" charset="0"/>
              <a:buChar char="•"/>
            </a:pPr>
            <a:r>
              <a:rPr lang="ar-LB" b="0" dirty="0"/>
              <a:t>اطلب من الأولاد رسم أياديهم على واحدة من الكراتين.</a:t>
            </a:r>
          </a:p>
          <a:p>
            <a:pPr marL="171450" indent="-171450" algn="r" defTabSz="914400" rtl="1" eaLnBrk="1" latinLnBrk="0" hangingPunct="1">
              <a:buFont typeface="Arial" panose="020B0604020202020204" pitchFamily="34" charset="0"/>
              <a:buChar char="•"/>
            </a:pPr>
            <a:r>
              <a:rPr lang="ar-LB" b="0" dirty="0"/>
              <a:t>ارسم ٥ دوائر وقصّها على شكل مثلثات مترابطة من الأفق.</a:t>
            </a:r>
          </a:p>
          <a:p>
            <a:pPr marL="171450" indent="-171450" algn="r" defTabSz="914400" rtl="1" eaLnBrk="1" latinLnBrk="0" hangingPunct="1">
              <a:buFont typeface="Arial" panose="020B0604020202020204" pitchFamily="34" charset="0"/>
              <a:buChar char="•"/>
            </a:pPr>
            <a:r>
              <a:rPr lang="ar-LB" b="0" dirty="0"/>
              <a:t>ارسم حوض نباتات واقطعه.</a:t>
            </a:r>
          </a:p>
          <a:p>
            <a:pPr marL="171450" indent="-171450" algn="r" defTabSz="914400" rtl="1" eaLnBrk="1" latinLnBrk="0" hangingPunct="1">
              <a:buFont typeface="Arial" panose="020B0604020202020204" pitchFamily="34" charset="0"/>
              <a:buChar char="•"/>
            </a:pPr>
            <a:r>
              <a:rPr lang="ar-LB" b="0" dirty="0"/>
              <a:t>الصق الحوض ورسمة اليد مع الأزهار على كرتونة.</a:t>
            </a:r>
          </a:p>
          <a:p>
            <a:pPr marL="171450" indent="-171450" algn="r" defTabSz="914400" rtl="1" eaLnBrk="1" latinLnBrk="0" hangingPunct="1">
              <a:buFont typeface="Arial" panose="020B0604020202020204" pitchFamily="34" charset="0"/>
              <a:buChar char="•"/>
            </a:pPr>
            <a:r>
              <a:rPr lang="ar-LB" b="0" dirty="0"/>
              <a:t>اكتب الأحرف التالية : “ي - س - و - ع”، كلّ حرف على إصبع.</a:t>
            </a:r>
          </a:p>
          <a:p>
            <a:pPr marL="171450" indent="-171450" algn="r" defTabSz="914400" rtl="1" eaLnBrk="1" latinLnBrk="0" hangingPunct="1">
              <a:buFont typeface="Arial" panose="020B0604020202020204" pitchFamily="34" charset="0"/>
              <a:buChar char="•"/>
            </a:pPr>
            <a:r>
              <a:rPr lang="ar-LB" b="0" dirty="0"/>
              <a:t>اكتب “لقد قام” على حوض النبات.</a:t>
            </a:r>
          </a:p>
          <a:p>
            <a:pPr marL="171450" indent="-171450" algn="r" defTabSz="914400" rtl="1" eaLnBrk="1" latinLnBrk="0" hangingPunct="1">
              <a:buFont typeface="Arial" panose="020B0604020202020204" pitchFamily="34" charset="0"/>
              <a:buChar char="•"/>
            </a:pPr>
            <a:r>
              <a:rPr lang="ar-LB" b="0" dirty="0"/>
              <a:t>قم بثقب أعلى الكرتونة.</a:t>
            </a:r>
          </a:p>
          <a:p>
            <a:pPr marL="171450" indent="-171450" algn="r" defTabSz="914400" rtl="1" eaLnBrk="1" latinLnBrk="0" hangingPunct="1">
              <a:buFont typeface="Arial" panose="020B0604020202020204" pitchFamily="34" charset="0"/>
              <a:buChar char="•"/>
            </a:pPr>
            <a:r>
              <a:rPr lang="ar-LB" b="0" dirty="0"/>
              <a:t>أدخل الشريط في الثقب.</a:t>
            </a:r>
          </a:p>
          <a:p>
            <a:pPr marL="171450" indent="-171450" algn="r" defTabSz="914400" rtl="1" eaLnBrk="1" latinLnBrk="0" hangingPunct="1">
              <a:buFont typeface="Arial" panose="020B0604020202020204" pitchFamily="34" charset="0"/>
              <a:buChar char="•"/>
            </a:pPr>
            <a:r>
              <a:rPr lang="ar-LB" b="0" dirty="0"/>
              <a:t>وهكذا يصبح لدينا لوحة تذكّرنا بقيامة يسوع من بين الأموات.</a:t>
            </a:r>
          </a:p>
          <a:p>
            <a:pPr marL="0" algn="r" defTabSz="914400" rtl="1" eaLnBrk="1" latinLnBrk="0" hangingPunct="1"/>
            <a:endParaRPr lang="en-LB" b="1" dirty="0"/>
          </a:p>
        </p:txBody>
      </p:sp>
      <p:sp>
        <p:nvSpPr>
          <p:cNvPr id="4" name="Slide Number Placeholder 3"/>
          <p:cNvSpPr>
            <a:spLocks noGrp="1"/>
          </p:cNvSpPr>
          <p:nvPr>
            <p:ph type="sldNum" sz="quarter" idx="5"/>
          </p:nvPr>
        </p:nvSpPr>
        <p:spPr/>
        <p:txBody>
          <a:bodyPr/>
          <a:lstStyle/>
          <a:p>
            <a:fld id="{0A31E068-D99C-E840-A98D-6E78081BD850}" type="slidenum">
              <a:rPr lang="en-LB" smtClean="0"/>
              <a:t>31</a:t>
            </a:fld>
            <a:endParaRPr lang="en-LB"/>
          </a:p>
        </p:txBody>
      </p:sp>
    </p:spTree>
    <p:extLst>
      <p:ext uri="{BB962C8B-B14F-4D97-AF65-F5344CB8AC3E}">
        <p14:creationId xmlns:p14="http://schemas.microsoft.com/office/powerpoint/2010/main" val="2154685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dirty="0"/>
              <a:t>مرحبًا أصدقائي أنا سعيد/ة أن أكون معكم اليوم. إنَّه نهار مُميَّز جداً، نحتفل فيه بذكرى قيامة يسوع المسيح من بين الأموات. يُعاد عليكم، وكل سنة وأنتم بخير. المسيح قام، حقًّا قام، آمين. برنامجنا اليوم مُنوَّع ومُميَّز، ولكن أوَّلاً دعونا نحني رؤوسنا للصلاة شاكرين الرب يسوع على الأسبوع الماضي.  (شجِّع الأولاد على الصلاة).</a:t>
            </a:r>
          </a:p>
          <a:p>
            <a:pPr algn="r" rtl="1"/>
            <a:endParaRPr lang="ar-LB" sz="1200" dirty="0"/>
          </a:p>
          <a:p>
            <a:pPr algn="r" rtl="1"/>
            <a:r>
              <a:rPr lang="ar-LB" sz="1200" b="1" dirty="0"/>
              <a:t>“يا يسوع أشكرك على هذا النهار الجديد. أشكرك على محبَّتك. وأشكرك لأنَّك كنتَ معنا خلال الأسبوع الماضي. أطلب منك أن تكون معنا اليوم، وتفتح أذهاننا فنتعلّم عنك أكثر. باسم يسوع، آمين.”</a:t>
            </a:r>
            <a:endParaRPr lang="en-LB" sz="1200" b="1"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رافع راسي بمحبة يسوع القدير</a:t>
            </a:r>
          </a:p>
          <a:p>
            <a:pPr algn="ctr"/>
            <a:r>
              <a:rPr lang="ar-LB" dirty="0"/>
              <a:t>مين بيصدّق للخطاة أديش حبّه كبير</a:t>
            </a:r>
          </a:p>
          <a:p>
            <a:pPr algn="ctr"/>
            <a:r>
              <a:rPr lang="ar-LB" dirty="0"/>
              <a:t>كان موته بدالي</a:t>
            </a:r>
          </a:p>
          <a:p>
            <a:pPr algn="ctr"/>
            <a:r>
              <a:rPr lang="ar-LB" dirty="0"/>
              <a:t>عالصليب هالغالي</a:t>
            </a:r>
          </a:p>
          <a:p>
            <a:pPr algn="ctr"/>
            <a:r>
              <a:rPr lang="ar-LB" dirty="0"/>
              <a:t>بعلّي صوتي العالي العالي</a:t>
            </a:r>
          </a:p>
          <a:p>
            <a:pPr algn="ctr"/>
            <a:r>
              <a:rPr lang="ar-LB" dirty="0"/>
              <a:t>بحبه بحبه كتير</a:t>
            </a:r>
          </a:p>
          <a:p>
            <a:pPr algn="ctr"/>
            <a:r>
              <a:rPr lang="ar-LB" dirty="0"/>
              <a:t>بحبه بحبه كتير</a:t>
            </a:r>
          </a:p>
          <a:p>
            <a:pPr algn="ctr"/>
            <a:r>
              <a:rPr lang="ar-LB" dirty="0"/>
              <a:t>رافع راسي بقيامة يسوع من القبر</a:t>
            </a:r>
          </a:p>
          <a:p>
            <a:pPr algn="ctr"/>
            <a:r>
              <a:rPr lang="ar-LB" dirty="0"/>
              <a:t>مين بصدّق؟ أنا بيصدّق، وشايف حالي بفخر</a:t>
            </a:r>
          </a:p>
          <a:p>
            <a:pPr algn="ctr"/>
            <a:r>
              <a:rPr lang="ar-LB" dirty="0"/>
              <a:t>حيّ وعايش حدّي</a:t>
            </a:r>
          </a:p>
          <a:p>
            <a:pPr algn="ctr"/>
            <a:r>
              <a:rPr lang="ar-LB" dirty="0"/>
              <a:t>بيدعمني، مين أدّي؟</a:t>
            </a:r>
          </a:p>
          <a:p>
            <a:pPr algn="ctr"/>
            <a:r>
              <a:rPr lang="ar-LB" dirty="0"/>
              <a:t>بعلّي صوتي العالي العالي</a:t>
            </a:r>
          </a:p>
          <a:p>
            <a:pPr algn="ctr"/>
            <a:r>
              <a:rPr lang="ar-LB" dirty="0"/>
              <a:t>مات وقام بنصر</a:t>
            </a:r>
          </a:p>
          <a:p>
            <a:pPr algn="ctr"/>
            <a:r>
              <a:rPr lang="ar-LB" dirty="0"/>
              <a:t>مات وقام بنصر</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13571233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4</a:t>
            </a:fld>
            <a:endParaRPr lang="en-LB"/>
          </a:p>
        </p:txBody>
      </p:sp>
    </p:spTree>
    <p:extLst>
      <p:ext uri="{BB962C8B-B14F-4D97-AF65-F5344CB8AC3E}">
        <p14:creationId xmlns:p14="http://schemas.microsoft.com/office/powerpoint/2010/main" val="32012402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مات ربي عن الاولاد</a:t>
            </a:r>
          </a:p>
          <a:p>
            <a:pPr algn="ctr"/>
            <a:r>
              <a:rPr lang="ar-LB" dirty="0"/>
              <a:t>مات ربي عن الاولاد</a:t>
            </a:r>
          </a:p>
          <a:p>
            <a:pPr algn="ctr"/>
            <a:r>
              <a:rPr lang="ar-LB" dirty="0"/>
              <a:t>عن اولاد كل الناس</a:t>
            </a:r>
          </a:p>
          <a:p>
            <a:pPr algn="ctr"/>
            <a:r>
              <a:rPr lang="ar-LB" dirty="0"/>
              <a:t>حمر صفر سود بيض</a:t>
            </a:r>
          </a:p>
          <a:p>
            <a:pPr algn="ctr"/>
            <a:r>
              <a:rPr lang="ar-LB" dirty="0"/>
              <a:t>كلهم يحبهم</a:t>
            </a:r>
          </a:p>
          <a:p>
            <a:pPr algn="ctr"/>
            <a:r>
              <a:rPr lang="ar-LB" dirty="0"/>
              <a:t>مات ربي عن اولاد</a:t>
            </a:r>
          </a:p>
          <a:p>
            <a:pPr algn="ctr"/>
            <a:r>
              <a:rPr lang="ar-LB" dirty="0"/>
              <a:t>كل الناس</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8</a:t>
            </a:fld>
            <a:endParaRPr lang="en-LB"/>
          </a:p>
        </p:txBody>
      </p:sp>
    </p:spTree>
    <p:extLst>
      <p:ext uri="{BB962C8B-B14F-4D97-AF65-F5344CB8AC3E}">
        <p14:creationId xmlns:p14="http://schemas.microsoft.com/office/powerpoint/2010/main" val="3725401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 القرار -</a:t>
            </a:r>
          </a:p>
          <a:p>
            <a:pPr algn="ctr"/>
            <a:r>
              <a:rPr lang="ar-LB" dirty="0"/>
              <a:t>(رح خبركن عن أحلى قصة</a:t>
            </a:r>
          </a:p>
          <a:p>
            <a:pPr algn="ctr"/>
            <a:r>
              <a:rPr lang="ar-LB" dirty="0"/>
              <a:t> أعظم قصة لكل الناس</a:t>
            </a:r>
          </a:p>
          <a:p>
            <a:pPr algn="ctr"/>
            <a:r>
              <a:rPr lang="ar-LB" dirty="0"/>
              <a:t>كيف الله إجا تيخلصنا</a:t>
            </a:r>
          </a:p>
          <a:p>
            <a:pPr algn="ctr"/>
            <a:r>
              <a:rPr lang="ar-LB" dirty="0"/>
              <a:t>وهيدا الخطة من الأساس)٢</a:t>
            </a:r>
          </a:p>
          <a:p>
            <a:pPr algn="ctr"/>
            <a:r>
              <a:rPr lang="ar-LB" dirty="0"/>
              <a:t>يلي خالق هيدا الكون</a:t>
            </a:r>
          </a:p>
          <a:p>
            <a:pPr algn="ctr"/>
            <a:r>
              <a:rPr lang="ar-LB" dirty="0"/>
              <a:t>ضحّى بنفسو وإجى لهون</a:t>
            </a:r>
          </a:p>
          <a:p>
            <a:pPr algn="ctr"/>
            <a:r>
              <a:rPr lang="ar-LB" dirty="0"/>
              <a:t>أجمل شي بهالخبريّة</a:t>
            </a:r>
          </a:p>
          <a:p>
            <a:pPr algn="ctr"/>
            <a:r>
              <a:rPr lang="ar-LB" dirty="0"/>
              <a:t>مات ليعطيك حياة أبديّة</a:t>
            </a:r>
          </a:p>
          <a:p>
            <a:pPr algn="ctr"/>
            <a:r>
              <a:rPr lang="ar-LB" dirty="0"/>
              <a:t>نحنا جينا تنخبركن</a:t>
            </a:r>
          </a:p>
          <a:p>
            <a:pPr algn="ctr"/>
            <a:r>
              <a:rPr lang="ar-LB" dirty="0"/>
              <a:t> عن أحلى قصة بكل الكون</a:t>
            </a:r>
          </a:p>
          <a:p>
            <a:pPr algn="ctr"/>
            <a:r>
              <a:rPr lang="ar-LB" dirty="0"/>
              <a:t>عندك رفيق إسمو يسوع،</a:t>
            </a:r>
          </a:p>
          <a:p>
            <a:pPr algn="ctr"/>
            <a:r>
              <a:rPr lang="ar-LB" dirty="0"/>
              <a:t> هو حدَّك وين ما تكون.</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11</a:t>
            </a:fld>
            <a:endParaRPr lang="en-LB"/>
          </a:p>
        </p:txBody>
      </p:sp>
    </p:spTree>
    <p:extLst>
      <p:ext uri="{BB962C8B-B14F-4D97-AF65-F5344CB8AC3E}">
        <p14:creationId xmlns:p14="http://schemas.microsoft.com/office/powerpoint/2010/main" val="34149773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ctr" defTabSz="914400" rtl="1" eaLnBrk="1" latinLnBrk="0" hangingPunct="1"/>
            <a:r>
              <a:rPr lang="ar-LB" dirty="0"/>
              <a:t>- القرار -</a:t>
            </a:r>
          </a:p>
          <a:p>
            <a:pPr marL="0" algn="ctr" defTabSz="914400" rtl="1" eaLnBrk="1" latinLnBrk="0" hangingPunct="1"/>
            <a:r>
              <a:rPr lang="ar-LB" dirty="0"/>
              <a:t>يسوع خَد خطاياي (ورماها جوّة البحر)٣</a:t>
            </a:r>
          </a:p>
          <a:p>
            <a:pPr marL="0" algn="ctr" defTabSz="914400" rtl="1" eaLnBrk="1" latinLnBrk="0" hangingPunct="1"/>
            <a:r>
              <a:rPr lang="ar-LB" dirty="0"/>
              <a:t>يسوع خَد خطاياي ورماها جوّة البحر</a:t>
            </a:r>
          </a:p>
          <a:p>
            <a:pPr marL="0" algn="ctr" defTabSz="914400" rtl="1" eaLnBrk="1" latinLnBrk="0" hangingPunct="1"/>
            <a:r>
              <a:rPr lang="ar-LB" dirty="0"/>
              <a:t>لا يعود يذكرها أبداً</a:t>
            </a:r>
          </a:p>
          <a:p>
            <a:pPr marL="0" algn="ctr" defTabSz="914400" rtl="1" eaLnBrk="1" latinLnBrk="0" hangingPunct="1"/>
            <a:r>
              <a:rPr lang="ar-LB" dirty="0"/>
              <a:t>(كل ديوني وفّاها يسوع)٢</a:t>
            </a:r>
          </a:p>
          <a:p>
            <a:pPr marL="0" algn="ctr" defTabSz="914400" rtl="1" eaLnBrk="1" latinLnBrk="0" hangingPunct="1"/>
            <a:r>
              <a:rPr lang="ar-LB" dirty="0"/>
              <a:t>أهتف وأرنم وأنا فرحان</a:t>
            </a:r>
          </a:p>
          <a:p>
            <a:pPr marL="0" algn="ctr" defTabSz="914400" rtl="1" eaLnBrk="1" latinLnBrk="0" hangingPunct="1"/>
            <a:r>
              <a:rPr lang="ar-LB" dirty="0"/>
              <a:t>كل ديوني وفّاها يسوع</a:t>
            </a:r>
          </a:p>
          <a:p>
            <a:pPr marL="0" algn="ctr" defTabSz="914400" rtl="1" eaLnBrk="1" latinLnBrk="0" hangingPunct="1"/>
            <a:r>
              <a:rPr lang="ar-LB" dirty="0"/>
              <a:t>خطاياي في بحر النسيان</a:t>
            </a:r>
          </a:p>
          <a:p>
            <a:pPr marL="0" algn="ctr" defTabSz="914400" rtl="1" eaLnBrk="1" latinLnBrk="0" hangingPunct="1"/>
            <a:r>
              <a:rPr lang="ar-LB" dirty="0"/>
              <a:t>كل ديوني وفّاها يسوع</a:t>
            </a:r>
          </a:p>
          <a:p>
            <a:pPr marL="0" algn="ctr" defTabSz="914400" rtl="1" eaLnBrk="1" latinLnBrk="0" hangingPunct="1"/>
            <a:r>
              <a:rPr lang="ar-LB" dirty="0"/>
              <a:t>(كل ديوني وفّاها على الصليب)٢</a:t>
            </a:r>
          </a:p>
          <a:p>
            <a:pPr marL="0" algn="ctr" defTabSz="914400" rtl="1" eaLnBrk="1" latinLnBrk="0" hangingPunct="1"/>
            <a:r>
              <a:rPr lang="ar-LB" dirty="0"/>
              <a:t>أهتف وأرنم وأنا فرحان</a:t>
            </a:r>
          </a:p>
          <a:p>
            <a:pPr marL="0" algn="ctr" defTabSz="914400" rtl="1" eaLnBrk="1" latinLnBrk="0" hangingPunct="1"/>
            <a:r>
              <a:rPr lang="ar-LB" dirty="0"/>
              <a:t>كل ديوني وفّاها على الصليب</a:t>
            </a:r>
          </a:p>
          <a:p>
            <a:pPr marL="0" algn="ctr" defTabSz="914400" rtl="1" eaLnBrk="1" latinLnBrk="0" hangingPunct="1"/>
            <a:r>
              <a:rPr lang="ar-LB" dirty="0"/>
              <a:t>خطاياي في بحر النسيان</a:t>
            </a:r>
          </a:p>
          <a:p>
            <a:pPr marL="0" algn="ctr" defTabSz="914400" rtl="1" eaLnBrk="1" latinLnBrk="0" hangingPunct="1"/>
            <a:r>
              <a:rPr lang="ar-LB" dirty="0"/>
              <a:t>كل ديوني وفّاها على الصليب</a:t>
            </a:r>
          </a:p>
          <a:p>
            <a:pPr marL="0" algn="ctr" defTabSz="914400" rtl="1" eaLnBrk="1" latinLnBrk="0" hangingPunct="1"/>
            <a:r>
              <a:rPr lang="ar-LB" dirty="0"/>
              <a:t>(خطاياي محاها الدم)٣ ابليس لن يؤذيني</a:t>
            </a:r>
          </a:p>
          <a:p>
            <a:pPr marL="0" algn="ctr" defTabSz="914400" rtl="1" eaLnBrk="1" latinLnBrk="0" hangingPunct="1"/>
            <a:r>
              <a:rPr lang="ar-LB" dirty="0"/>
              <a:t>(لن يؤذي)٤</a:t>
            </a:r>
          </a:p>
          <a:p>
            <a:pPr marL="0" algn="ctr" defTabSz="914400" rtl="1" eaLnBrk="1" latinLnBrk="0" hangingPunct="1"/>
            <a:r>
              <a:rPr lang="ar-LB" dirty="0"/>
              <a:t>(خطاياي محاها الدم)٣</a:t>
            </a:r>
          </a:p>
          <a:p>
            <a:pPr marL="0" algn="ctr" defTabSz="914400" rtl="1" eaLnBrk="1" latinLnBrk="0" hangingPunct="1"/>
            <a:r>
              <a:rPr lang="ar-LB" dirty="0"/>
              <a:t>ابليس لن يؤذيني</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15</a:t>
            </a:fld>
            <a:endParaRPr lang="en-LB"/>
          </a:p>
        </p:txBody>
      </p:sp>
    </p:spTree>
    <p:extLst>
      <p:ext uri="{BB962C8B-B14F-4D97-AF65-F5344CB8AC3E}">
        <p14:creationId xmlns:p14="http://schemas.microsoft.com/office/powerpoint/2010/main" val="30202718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النصّ الكتابي: </a:t>
            </a:r>
            <a:r>
              <a:rPr lang="ar-LB" dirty="0"/>
              <a:t>لوقا ٢٤: ١ -٣٥   يوحنا: ٢٠: ١ – ١٨</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23</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المقدّمة</a:t>
            </a:r>
          </a:p>
          <a:p>
            <a:pPr algn="r"/>
            <a:r>
              <a:rPr lang="ar-LB" dirty="0"/>
              <a:t>صباح يوم الأحد، ذهبت مريم المجدليّة مع بعض النساء الأخريات، إلى القبر حيث دُفن يسوع. وعندما وصلن، وجدن القبر مفتوحًا والحجر الكبير الذي كان موضوعاً على الباب مدحرجاً لمكانٍ آخر! وجسد يسوع غير موجود! </a:t>
            </a:r>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24</a:t>
            </a:fld>
            <a:endParaRPr lang="en-LB"/>
          </a:p>
        </p:txBody>
      </p:sp>
    </p:spTree>
    <p:extLst>
      <p:ext uri="{BB962C8B-B14F-4D97-AF65-F5344CB8AC3E}">
        <p14:creationId xmlns:p14="http://schemas.microsoft.com/office/powerpoint/2010/main" val="28224944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7/27/22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3.jpg"/></Relationships>
</file>

<file path=ppt/slides/_rels/slide2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56E0404-5B5A-E821-25D5-58987AAF6E12}"/>
              </a:ext>
            </a:extLst>
          </p:cNvPr>
          <p:cNvSpPr/>
          <p:nvPr/>
        </p:nvSpPr>
        <p:spPr>
          <a:xfrm>
            <a:off x="1513428" y="2765256"/>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٣٢</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F87A23D9-DF7B-E2C5-3094-11BEBC7EB419}"/>
              </a:ext>
            </a:extLst>
          </p:cNvPr>
          <p:cNvSpPr/>
          <p:nvPr/>
        </p:nvSpPr>
        <p:spPr>
          <a:xfrm>
            <a:off x="1471750" y="4196954"/>
            <a:ext cx="3251211"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لقد قام</a:t>
            </a:r>
            <a:endParaRPr lang="en-US" sz="88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BCDC972F-CF11-E024-9443-064E2CEB9382}"/>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49858850-4BBC-AA4E-ADA6-50C3004A4982}"/>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539F55EB-8367-74F6-3FAB-6BA59818B8FC}"/>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D82CFB7-CCE5-866A-116C-C9B2809DC439}"/>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8DE9DCED-BA75-D01F-AAC8-0450E6D34872}"/>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1B8D05A-6802-E9E1-DEB2-953841AAE2FE}"/>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D044E35-ABB3-B6C2-675E-F8CC77F1C03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2422714"/>
            <a:ext cx="9159203" cy="1184876"/>
          </a:xfrm>
          <a:prstGeom prst="rect">
            <a:avLst/>
          </a:prstGeom>
        </p:spPr>
        <p:txBody>
          <a:bodyPr wrap="square">
            <a:spAutoFit/>
          </a:bodyPr>
          <a:lstStyle/>
          <a:p>
            <a:pPr algn="ctr">
              <a:lnSpc>
                <a:spcPct val="150000"/>
              </a:lnSpc>
            </a:pPr>
            <a:r>
              <a:rPr lang="ar-LB" sz="5400" b="1" i="0" dirty="0">
                <a:solidFill>
                  <a:srgbClr val="273582"/>
                </a:solidFill>
                <a:effectLst/>
                <a:latin typeface="Tahoma" panose="020B0604030504040204" pitchFamily="34" charset="0"/>
              </a:rPr>
              <a:t>مات ربي عن أولاد كل الناس</a:t>
            </a:r>
          </a:p>
        </p:txBody>
      </p:sp>
    </p:spTree>
    <p:extLst>
      <p:ext uri="{BB962C8B-B14F-4D97-AF65-F5344CB8AC3E}">
        <p14:creationId xmlns:p14="http://schemas.microsoft.com/office/powerpoint/2010/main" val="26217914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07933" y="1301408"/>
            <a:ext cx="5805370" cy="35394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7200" dirty="0">
                <a:solidFill>
                  <a:srgbClr val="7030A0"/>
                </a:solidFill>
              </a:rPr>
              <a:t>رح خبركن عن أحلى قصة</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ra7 khaberkon">
            <a:hlinkClick r:id="" action="ppaction://media"/>
            <a:extLst>
              <a:ext uri="{FF2B5EF4-FFF2-40B4-BE49-F238E27FC236}">
                <a16:creationId xmlns:a16="http://schemas.microsoft.com/office/drawing/2014/main" id="{54AA1720-39B3-41DA-B5A2-8FAF8BD81F0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14679" y="758654"/>
            <a:ext cx="609600" cy="609600"/>
          </a:xfrm>
          <a:prstGeom prst="rect">
            <a:avLst/>
          </a:prstGeom>
        </p:spPr>
      </p:pic>
    </p:spTree>
    <p:extLst>
      <p:ext uri="{BB962C8B-B14F-4D97-AF65-F5344CB8AC3E}">
        <p14:creationId xmlns:p14="http://schemas.microsoft.com/office/powerpoint/2010/main" val="19673250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4">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48304" y="754088"/>
            <a:ext cx="9159203" cy="4924361"/>
          </a:xfrm>
          <a:prstGeom prst="rect">
            <a:avLst/>
          </a:prstGeom>
        </p:spPr>
        <p:txBody>
          <a:bodyPr wrap="square">
            <a:spAutoFit/>
          </a:bodyPr>
          <a:lstStyle/>
          <a:p>
            <a:pPr algn="ctr" rtl="1">
              <a:lnSpc>
                <a:spcPct val="150000"/>
              </a:lnSpc>
            </a:pP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رح خبركن عن أحلى قصة</a:t>
            </a:r>
          </a:p>
          <a:p>
            <a:pPr algn="ctr" rtl="1">
              <a:lnSpc>
                <a:spcPct val="150000"/>
              </a:lnSpc>
            </a:pPr>
            <a:r>
              <a:rPr lang="ar-LB" sz="5400" b="1" i="0" dirty="0">
                <a:solidFill>
                  <a:srgbClr val="273582"/>
                </a:solidFill>
                <a:effectLst/>
                <a:latin typeface="Tahoma" panose="020B0604030504040204" pitchFamily="34" charset="0"/>
              </a:rPr>
              <a:t>أعظم قصة لكل الناس</a:t>
            </a:r>
          </a:p>
          <a:p>
            <a:pPr algn="ctr" rtl="1">
              <a:lnSpc>
                <a:spcPct val="150000"/>
              </a:lnSpc>
            </a:pPr>
            <a:r>
              <a:rPr lang="ar-LB" sz="5400" b="1" i="0" dirty="0">
                <a:solidFill>
                  <a:srgbClr val="273582"/>
                </a:solidFill>
                <a:effectLst/>
                <a:latin typeface="Tahoma" panose="020B0604030504040204" pitchFamily="34" charset="0"/>
              </a:rPr>
              <a:t>كيف الله اجا تيخلصنا</a:t>
            </a:r>
          </a:p>
          <a:p>
            <a:pPr algn="ctr" rtl="1">
              <a:lnSpc>
                <a:spcPct val="150000"/>
              </a:lnSpc>
            </a:pPr>
            <a:r>
              <a:rPr lang="ar-LB" sz="5400" b="1" i="0" dirty="0">
                <a:solidFill>
                  <a:srgbClr val="273582"/>
                </a:solidFill>
                <a:effectLst/>
                <a:latin typeface="Tahoma" panose="020B0604030504040204" pitchFamily="34" charset="0"/>
              </a:rPr>
              <a:t>وهيدا الخطة من الأساس</a:t>
            </a: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٢</a:t>
            </a:r>
          </a:p>
        </p:txBody>
      </p:sp>
    </p:spTree>
    <p:extLst>
      <p:ext uri="{BB962C8B-B14F-4D97-AF65-F5344CB8AC3E}">
        <p14:creationId xmlns:p14="http://schemas.microsoft.com/office/powerpoint/2010/main" val="8671524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744360"/>
            <a:ext cx="9159203" cy="4924361"/>
          </a:xfrm>
          <a:prstGeom prst="rect">
            <a:avLst/>
          </a:prstGeom>
        </p:spPr>
        <p:txBody>
          <a:bodyPr wrap="square">
            <a:spAutoFit/>
          </a:bodyPr>
          <a:lstStyle/>
          <a:p>
            <a:pPr algn="ctr" rtl="1">
              <a:lnSpc>
                <a:spcPct val="150000"/>
              </a:lnSpc>
            </a:pPr>
            <a:r>
              <a:rPr lang="en-US" sz="5400"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يلي خالق هيدا الكون</a:t>
            </a:r>
          </a:p>
          <a:p>
            <a:pPr algn="ctr" rtl="1">
              <a:lnSpc>
                <a:spcPct val="150000"/>
              </a:lnSpc>
            </a:pPr>
            <a:r>
              <a:rPr lang="ar-LB" sz="5400" b="1" i="0" dirty="0">
                <a:solidFill>
                  <a:srgbClr val="273582"/>
                </a:solidFill>
                <a:effectLst/>
                <a:latin typeface="Tahoma" panose="020B0604030504040204" pitchFamily="34" charset="0"/>
              </a:rPr>
              <a:t>ضحى بنفسو وإجى لهون</a:t>
            </a:r>
          </a:p>
          <a:p>
            <a:pPr algn="ctr" rtl="1">
              <a:lnSpc>
                <a:spcPct val="150000"/>
              </a:lnSpc>
            </a:pPr>
            <a:r>
              <a:rPr lang="ar-LB" sz="5400" b="1" i="0" dirty="0">
                <a:solidFill>
                  <a:srgbClr val="273582"/>
                </a:solidFill>
                <a:effectLst/>
                <a:latin typeface="Tahoma" panose="020B0604030504040204" pitchFamily="34" charset="0"/>
              </a:rPr>
              <a:t>أجمل شي بهالخبريّة</a:t>
            </a:r>
          </a:p>
          <a:p>
            <a:pPr algn="ctr" rtl="1">
              <a:lnSpc>
                <a:spcPct val="150000"/>
              </a:lnSpc>
            </a:pPr>
            <a:r>
              <a:rPr lang="ar-LB" sz="5400" b="1" i="0" dirty="0">
                <a:solidFill>
                  <a:srgbClr val="273582"/>
                </a:solidFill>
                <a:effectLst/>
                <a:latin typeface="Tahoma" panose="020B0604030504040204" pitchFamily="34" charset="0"/>
              </a:rPr>
              <a:t>مات ليعطيك حياة أبدية</a:t>
            </a:r>
            <a:r>
              <a:rPr lang="en-US" sz="5400"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٢</a:t>
            </a:r>
            <a:endParaRPr lang="ar-LB" sz="5400"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847398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744360"/>
            <a:ext cx="9159203" cy="4924361"/>
          </a:xfrm>
          <a:prstGeom prst="rect">
            <a:avLst/>
          </a:prstGeom>
        </p:spPr>
        <p:txBody>
          <a:bodyPr wrap="square">
            <a:spAutoFit/>
          </a:bodyPr>
          <a:lstStyle/>
          <a:p>
            <a:pPr algn="ctr" rtl="1">
              <a:lnSpc>
                <a:spcPct val="150000"/>
              </a:lnSpc>
            </a:pPr>
            <a:r>
              <a:rPr lang="en-US" sz="5400"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نحنا جينا تنخبركن</a:t>
            </a:r>
          </a:p>
          <a:p>
            <a:pPr algn="ctr" rtl="1">
              <a:lnSpc>
                <a:spcPct val="150000"/>
              </a:lnSpc>
            </a:pPr>
            <a:r>
              <a:rPr lang="ar-LB" sz="5400" b="1" i="0" dirty="0">
                <a:solidFill>
                  <a:srgbClr val="273582"/>
                </a:solidFill>
                <a:effectLst/>
                <a:latin typeface="Tahoma" panose="020B0604030504040204" pitchFamily="34" charset="0"/>
              </a:rPr>
              <a:t>عن أحل قصة بكل الكون</a:t>
            </a:r>
          </a:p>
          <a:p>
            <a:pPr algn="ctr" rtl="1">
              <a:lnSpc>
                <a:spcPct val="150000"/>
              </a:lnSpc>
            </a:pPr>
            <a:r>
              <a:rPr lang="ar-LB" sz="5400" b="1" i="0" dirty="0">
                <a:solidFill>
                  <a:srgbClr val="273582"/>
                </a:solidFill>
                <a:effectLst/>
                <a:latin typeface="Tahoma" panose="020B0604030504040204" pitchFamily="34" charset="0"/>
              </a:rPr>
              <a:t>عندك رفيق اسمو يسوع،</a:t>
            </a:r>
          </a:p>
          <a:p>
            <a:pPr algn="ctr" rtl="1">
              <a:lnSpc>
                <a:spcPct val="150000"/>
              </a:lnSpc>
            </a:pPr>
            <a:r>
              <a:rPr lang="ar-LB" sz="5400" b="1" i="0" dirty="0">
                <a:solidFill>
                  <a:srgbClr val="273582"/>
                </a:solidFill>
                <a:effectLst/>
                <a:latin typeface="Tahoma" panose="020B0604030504040204" pitchFamily="34" charset="0"/>
              </a:rPr>
              <a:t>هو حدك وين ما تكون</a:t>
            </a: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٢</a:t>
            </a:r>
            <a:endParaRPr lang="ar-LB" sz="5400"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27347558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428114"/>
            <a:ext cx="5805370" cy="313932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6600" dirty="0">
                <a:solidFill>
                  <a:srgbClr val="7030A0"/>
                </a:solidFill>
              </a:rPr>
              <a:t>كل ديوني</a:t>
            </a:r>
          </a:p>
          <a:p>
            <a:pPr algn="ctr"/>
            <a:r>
              <a:rPr lang="ar-SA" sz="6600" dirty="0">
                <a:solidFill>
                  <a:srgbClr val="7030A0"/>
                </a:solidFill>
              </a:rPr>
              <a:t>وفّاها يسوع</a:t>
            </a:r>
            <a:endParaRPr lang="en-US" sz="6600" dirty="0">
              <a:ln/>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ترنيمة كل ديوني - ترانيم فريق الحياة الأفضل للأطفال [R46x-EKyMtI]_01">
            <a:hlinkClick r:id="" action="ppaction://media"/>
            <a:extLst>
              <a:ext uri="{FF2B5EF4-FFF2-40B4-BE49-F238E27FC236}">
                <a16:creationId xmlns:a16="http://schemas.microsoft.com/office/drawing/2014/main" id="{E44520A2-7E0B-4363-9D03-8A2772E7401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14037" y="701675"/>
            <a:ext cx="609600" cy="609600"/>
          </a:xfrm>
          <a:prstGeom prst="rect">
            <a:avLst/>
          </a:prstGeom>
        </p:spPr>
      </p:pic>
    </p:spTree>
    <p:extLst>
      <p:ext uri="{BB962C8B-B14F-4D97-AF65-F5344CB8AC3E}">
        <p14:creationId xmlns:p14="http://schemas.microsoft.com/office/powerpoint/2010/main" val="24140449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8">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42901" y="439490"/>
            <a:ext cx="11152251" cy="5495415"/>
          </a:xfrm>
          <a:prstGeom prst="rect">
            <a:avLst/>
          </a:prstGeom>
        </p:spPr>
        <p:txBody>
          <a:bodyPr wrap="square">
            <a:spAutoFit/>
          </a:bodyPr>
          <a:lstStyle/>
          <a:p>
            <a:pPr algn="ctr" rtl="1">
              <a:lnSpc>
                <a:spcPct val="150000"/>
              </a:lnSpc>
            </a:pPr>
            <a:r>
              <a:rPr lang="en-US"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كل ديوني وفاها يسوع</a:t>
            </a: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٢</a:t>
            </a:r>
            <a:endParaRPr lang="ar-LB" sz="4800" dirty="0">
              <a:solidFill>
                <a:srgbClr val="273582"/>
              </a:solidFill>
              <a:latin typeface="Tahoma" panose="020B0604030504040204" pitchFamily="34" charset="0"/>
            </a:endParaRPr>
          </a:p>
          <a:p>
            <a:pPr algn="ctr" rtl="1">
              <a:lnSpc>
                <a:spcPct val="150000"/>
              </a:lnSpc>
            </a:pPr>
            <a:r>
              <a:rPr lang="ar-LB" sz="4800" b="1" dirty="0">
                <a:solidFill>
                  <a:srgbClr val="273582"/>
                </a:solidFill>
                <a:latin typeface="Tahoma" panose="020B0604030504040204" pitchFamily="34" charset="0"/>
              </a:rPr>
              <a:t>أهتف وارنم مو وانا فرحان</a:t>
            </a:r>
          </a:p>
          <a:p>
            <a:pPr algn="ctr" rtl="1">
              <a:lnSpc>
                <a:spcPct val="150000"/>
              </a:lnSpc>
            </a:pPr>
            <a:r>
              <a:rPr lang="ar-LB" sz="4800" b="1" dirty="0">
                <a:solidFill>
                  <a:srgbClr val="273582"/>
                </a:solidFill>
                <a:latin typeface="Tahoma" panose="020B0604030504040204" pitchFamily="34" charset="0"/>
              </a:rPr>
              <a:t>كل ديوني وفاها يسوع</a:t>
            </a:r>
          </a:p>
          <a:p>
            <a:pPr algn="ctr" rtl="1">
              <a:lnSpc>
                <a:spcPct val="150000"/>
              </a:lnSpc>
            </a:pPr>
            <a:r>
              <a:rPr lang="ar-LB" sz="4800" b="1" dirty="0">
                <a:solidFill>
                  <a:srgbClr val="273582"/>
                </a:solidFill>
                <a:latin typeface="Tahoma" panose="020B0604030504040204" pitchFamily="34" charset="0"/>
              </a:rPr>
              <a:t>خطاياي في بحر النسيان</a:t>
            </a:r>
          </a:p>
          <a:p>
            <a:pPr algn="ctr" rtl="1">
              <a:lnSpc>
                <a:spcPct val="150000"/>
              </a:lnSpc>
            </a:pPr>
            <a:r>
              <a:rPr lang="ar-LB" sz="4800" b="1" dirty="0">
                <a:solidFill>
                  <a:srgbClr val="273582"/>
                </a:solidFill>
                <a:latin typeface="Tahoma" panose="020B0604030504040204" pitchFamily="34" charset="0"/>
              </a:rPr>
              <a:t>كل ديوني وفاها يسوع</a:t>
            </a:r>
          </a:p>
        </p:txBody>
      </p:sp>
    </p:spTree>
    <p:extLst>
      <p:ext uri="{BB962C8B-B14F-4D97-AF65-F5344CB8AC3E}">
        <p14:creationId xmlns:p14="http://schemas.microsoft.com/office/powerpoint/2010/main" val="37338609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42901" y="663222"/>
            <a:ext cx="11152251" cy="5045164"/>
          </a:xfrm>
          <a:prstGeom prst="rect">
            <a:avLst/>
          </a:prstGeom>
        </p:spPr>
        <p:txBody>
          <a:bodyPr wrap="square">
            <a:spAutoFit/>
          </a:bodyPr>
          <a:lstStyle/>
          <a:p>
            <a:pPr algn="ctr" rtl="1">
              <a:lnSpc>
                <a:spcPct val="150000"/>
              </a:lnSpc>
            </a:pPr>
            <a:r>
              <a:rPr lang="ar-LB" sz="4400" dirty="0">
                <a:solidFill>
                  <a:srgbClr val="273582"/>
                </a:solidFill>
                <a:latin typeface="Tahoma" panose="020B0604030504040204" pitchFamily="34" charset="0"/>
              </a:rPr>
              <a:t>(</a:t>
            </a:r>
            <a:r>
              <a:rPr lang="ar-LB" sz="4400" b="1" dirty="0">
                <a:solidFill>
                  <a:srgbClr val="273582"/>
                </a:solidFill>
                <a:latin typeface="Tahoma" panose="020B0604030504040204" pitchFamily="34" charset="0"/>
              </a:rPr>
              <a:t>كل ديوني وفاها على الصليب</a:t>
            </a:r>
            <a:r>
              <a:rPr lang="ar-LB" sz="4400" dirty="0">
                <a:solidFill>
                  <a:srgbClr val="273582"/>
                </a:solidFill>
                <a:latin typeface="Tahoma" panose="020B0604030504040204" pitchFamily="34" charset="0"/>
              </a:rPr>
              <a:t>)</a:t>
            </a:r>
            <a:r>
              <a:rPr lang="ar-LB" sz="4400" b="1" dirty="0">
                <a:solidFill>
                  <a:srgbClr val="273582"/>
                </a:solidFill>
                <a:latin typeface="Tahoma" panose="020B0604030504040204" pitchFamily="34" charset="0"/>
              </a:rPr>
              <a:t>٢</a:t>
            </a:r>
          </a:p>
          <a:p>
            <a:pPr algn="ctr" rtl="1">
              <a:lnSpc>
                <a:spcPct val="150000"/>
              </a:lnSpc>
            </a:pPr>
            <a:r>
              <a:rPr lang="ar-LB" sz="4400" b="1" dirty="0">
                <a:solidFill>
                  <a:srgbClr val="273582"/>
                </a:solidFill>
                <a:latin typeface="Tahoma" panose="020B0604030504040204" pitchFamily="34" charset="0"/>
              </a:rPr>
              <a:t>أهتف وارنم مو وانا فرحان</a:t>
            </a:r>
          </a:p>
          <a:p>
            <a:pPr algn="ctr" rtl="1">
              <a:lnSpc>
                <a:spcPct val="150000"/>
              </a:lnSpc>
            </a:pPr>
            <a:r>
              <a:rPr lang="ar-LB" sz="4400" b="1" dirty="0">
                <a:solidFill>
                  <a:srgbClr val="273582"/>
                </a:solidFill>
                <a:latin typeface="Tahoma" panose="020B0604030504040204" pitchFamily="34" charset="0"/>
              </a:rPr>
              <a:t>كل ديوني وفاها على الصليب</a:t>
            </a:r>
          </a:p>
          <a:p>
            <a:pPr algn="ctr" rtl="1">
              <a:lnSpc>
                <a:spcPct val="150000"/>
              </a:lnSpc>
            </a:pPr>
            <a:r>
              <a:rPr lang="ar-LB" sz="4400" b="1" dirty="0">
                <a:solidFill>
                  <a:srgbClr val="273582"/>
                </a:solidFill>
                <a:latin typeface="Tahoma" panose="020B0604030504040204" pitchFamily="34" charset="0"/>
              </a:rPr>
              <a:t>خطاياي في بحر النسيان</a:t>
            </a:r>
          </a:p>
          <a:p>
            <a:pPr algn="ctr" rtl="1">
              <a:lnSpc>
                <a:spcPct val="150000"/>
              </a:lnSpc>
            </a:pPr>
            <a:r>
              <a:rPr lang="ar-LB" sz="4400" b="1" dirty="0">
                <a:solidFill>
                  <a:srgbClr val="273582"/>
                </a:solidFill>
                <a:latin typeface="Tahoma" panose="020B0604030504040204" pitchFamily="34" charset="0"/>
              </a:rPr>
              <a:t>كل ديوني وفاها على الصليب</a:t>
            </a:r>
          </a:p>
        </p:txBody>
      </p:sp>
    </p:spTree>
    <p:extLst>
      <p:ext uri="{BB962C8B-B14F-4D97-AF65-F5344CB8AC3E}">
        <p14:creationId xmlns:p14="http://schemas.microsoft.com/office/powerpoint/2010/main" val="39099445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677322"/>
            <a:ext cx="11152251" cy="5495415"/>
          </a:xfrm>
          <a:prstGeom prst="rect">
            <a:avLst/>
          </a:prstGeom>
        </p:spPr>
        <p:txBody>
          <a:bodyPr wrap="square">
            <a:spAutoFit/>
          </a:bodyPr>
          <a:lstStyle/>
          <a:p>
            <a:pPr algn="ctr" rtl="1">
              <a:lnSpc>
                <a:spcPct val="150000"/>
              </a:lnSpc>
            </a:pP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خطاياي محاها الدم هللويا</a:t>
            </a: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٣</a:t>
            </a:r>
            <a:endParaRPr lang="en-US" sz="4800" b="1" dirty="0">
              <a:solidFill>
                <a:srgbClr val="273582"/>
              </a:solidFill>
              <a:latin typeface="Tahoma" panose="020B0604030504040204" pitchFamily="34" charset="0"/>
            </a:endParaRPr>
          </a:p>
          <a:p>
            <a:pPr algn="ctr" rtl="1">
              <a:lnSpc>
                <a:spcPct val="150000"/>
              </a:lnSpc>
            </a:pPr>
            <a:r>
              <a:rPr lang="ar-LB" sz="4800" b="1" dirty="0">
                <a:solidFill>
                  <a:srgbClr val="273582"/>
                </a:solidFill>
                <a:latin typeface="Tahoma" panose="020B0604030504040204" pitchFamily="34" charset="0"/>
              </a:rPr>
              <a:t>ابليس لن يؤذيني</a:t>
            </a:r>
          </a:p>
          <a:p>
            <a:pPr algn="ctr" rtl="1">
              <a:lnSpc>
                <a:spcPct val="150000"/>
              </a:lnSpc>
            </a:pP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لن يؤذي لم يؤذي</a:t>
            </a: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٢</a:t>
            </a:r>
          </a:p>
          <a:p>
            <a:pPr algn="ctr" rtl="1">
              <a:lnSpc>
                <a:spcPct val="150000"/>
              </a:lnSpc>
            </a:pPr>
            <a:r>
              <a:rPr lang="ar-LB" sz="4800" b="1" dirty="0">
                <a:solidFill>
                  <a:srgbClr val="273582"/>
                </a:solidFill>
                <a:latin typeface="Tahoma" panose="020B0604030504040204" pitchFamily="34" charset="0"/>
              </a:rPr>
              <a:t>خطاياي محاها الدم</a:t>
            </a:r>
          </a:p>
          <a:p>
            <a:pPr algn="ctr" rtl="1">
              <a:lnSpc>
                <a:spcPct val="150000"/>
              </a:lnSpc>
            </a:pPr>
            <a:r>
              <a:rPr lang="ar-LB" sz="4800" b="1" dirty="0">
                <a:solidFill>
                  <a:srgbClr val="273582"/>
                </a:solidFill>
                <a:latin typeface="Tahoma" panose="020B0604030504040204" pitchFamily="34" charset="0"/>
              </a:rPr>
              <a:t>ابليس لن يؤذيني</a:t>
            </a:r>
          </a:p>
        </p:txBody>
      </p:sp>
    </p:spTree>
    <p:extLst>
      <p:ext uri="{BB962C8B-B14F-4D97-AF65-F5344CB8AC3E}">
        <p14:creationId xmlns:p14="http://schemas.microsoft.com/office/powerpoint/2010/main" val="4144772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677322"/>
            <a:ext cx="11152251" cy="5495415"/>
          </a:xfrm>
          <a:prstGeom prst="rect">
            <a:avLst/>
          </a:prstGeom>
        </p:spPr>
        <p:txBody>
          <a:bodyPr wrap="square">
            <a:spAutoFit/>
          </a:bodyPr>
          <a:lstStyle/>
          <a:p>
            <a:pPr algn="ctr" rtl="1">
              <a:lnSpc>
                <a:spcPct val="150000"/>
              </a:lnSpc>
            </a:pP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خطاياي محاها الدم هللويا</a:t>
            </a: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٣</a:t>
            </a:r>
            <a:endParaRPr lang="en-US" sz="4800" b="1" dirty="0">
              <a:solidFill>
                <a:srgbClr val="273582"/>
              </a:solidFill>
              <a:latin typeface="Tahoma" panose="020B0604030504040204" pitchFamily="34" charset="0"/>
            </a:endParaRPr>
          </a:p>
          <a:p>
            <a:pPr algn="ctr" rtl="1">
              <a:lnSpc>
                <a:spcPct val="150000"/>
              </a:lnSpc>
            </a:pPr>
            <a:r>
              <a:rPr lang="ar-LB" sz="4800" b="1" dirty="0">
                <a:solidFill>
                  <a:srgbClr val="273582"/>
                </a:solidFill>
                <a:latin typeface="Tahoma" panose="020B0604030504040204" pitchFamily="34" charset="0"/>
              </a:rPr>
              <a:t>ابليس لن يؤذيني</a:t>
            </a:r>
          </a:p>
          <a:p>
            <a:pPr algn="ctr" rtl="1">
              <a:lnSpc>
                <a:spcPct val="150000"/>
              </a:lnSpc>
            </a:pP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لن يؤذي لم يؤذي</a:t>
            </a:r>
            <a:r>
              <a:rPr lang="ar-LB" sz="4800" dirty="0">
                <a:solidFill>
                  <a:srgbClr val="273582"/>
                </a:solidFill>
                <a:latin typeface="Tahoma" panose="020B0604030504040204" pitchFamily="34" charset="0"/>
              </a:rPr>
              <a:t>)</a:t>
            </a:r>
            <a:r>
              <a:rPr lang="ar-LB" sz="4800" b="1" dirty="0">
                <a:solidFill>
                  <a:srgbClr val="273582"/>
                </a:solidFill>
                <a:latin typeface="Tahoma" panose="020B0604030504040204" pitchFamily="34" charset="0"/>
              </a:rPr>
              <a:t>٢</a:t>
            </a:r>
          </a:p>
          <a:p>
            <a:pPr algn="ctr" rtl="1">
              <a:lnSpc>
                <a:spcPct val="150000"/>
              </a:lnSpc>
            </a:pPr>
            <a:r>
              <a:rPr lang="ar-LB" sz="4800" b="1" dirty="0">
                <a:solidFill>
                  <a:srgbClr val="273582"/>
                </a:solidFill>
                <a:latin typeface="Tahoma" panose="020B0604030504040204" pitchFamily="34" charset="0"/>
              </a:rPr>
              <a:t>خطاياي محاها الدم</a:t>
            </a:r>
          </a:p>
          <a:p>
            <a:pPr algn="ctr" rtl="1">
              <a:lnSpc>
                <a:spcPct val="150000"/>
              </a:lnSpc>
            </a:pPr>
            <a:r>
              <a:rPr lang="ar-LB" sz="4800" b="1" dirty="0">
                <a:solidFill>
                  <a:srgbClr val="273582"/>
                </a:solidFill>
                <a:latin typeface="Tahoma" panose="020B0604030504040204" pitchFamily="34" charset="0"/>
              </a:rPr>
              <a:t>ابليس لن يؤذيني</a:t>
            </a:r>
          </a:p>
        </p:txBody>
      </p:sp>
    </p:spTree>
    <p:extLst>
      <p:ext uri="{BB962C8B-B14F-4D97-AF65-F5344CB8AC3E}">
        <p14:creationId xmlns:p14="http://schemas.microsoft.com/office/powerpoint/2010/main" val="30728105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4213769" y="519202"/>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3" name="Picture 2" descr="A picture containing text, vector graphics&#10;&#10;Description automatically generated">
            <a:extLst>
              <a:ext uri="{FF2B5EF4-FFF2-40B4-BE49-F238E27FC236}">
                <a16:creationId xmlns:a16="http://schemas.microsoft.com/office/drawing/2014/main" id="{FC0185AA-FE5C-4BCD-919A-56681820008C}"/>
              </a:ext>
            </a:extLst>
          </p:cNvPr>
          <p:cNvPicPr>
            <a:picLocks noChangeAspect="1"/>
          </p:cNvPicPr>
          <p:nvPr/>
        </p:nvPicPr>
        <p:blipFill>
          <a:blip r:embed="rId3"/>
          <a:stretch>
            <a:fillRect/>
          </a:stretch>
        </p:blipFill>
        <p:spPr>
          <a:xfrm>
            <a:off x="3236188" y="1740307"/>
            <a:ext cx="4994300" cy="5327254"/>
          </a:xfrm>
          <a:prstGeom prst="rect">
            <a:avLst/>
          </a:prstGeom>
        </p:spPr>
      </p:pic>
      <p:sp>
        <p:nvSpPr>
          <p:cNvPr id="5" name="TextBox 4">
            <a:extLst>
              <a:ext uri="{FF2B5EF4-FFF2-40B4-BE49-F238E27FC236}">
                <a16:creationId xmlns:a16="http://schemas.microsoft.com/office/drawing/2014/main" id="{D462DC6D-9AC7-432F-914D-6F0CA2759FCB}"/>
              </a:ext>
            </a:extLst>
          </p:cNvPr>
          <p:cNvSpPr txBox="1"/>
          <p:nvPr/>
        </p:nvSpPr>
        <p:spPr>
          <a:xfrm>
            <a:off x="4155839" y="3249347"/>
            <a:ext cx="1458498" cy="707886"/>
          </a:xfrm>
          <a:prstGeom prst="rect">
            <a:avLst/>
          </a:prstGeom>
          <a:noFill/>
        </p:spPr>
        <p:txBody>
          <a:bodyPr wrap="square" rtlCol="0">
            <a:spAutoFit/>
          </a:bodyPr>
          <a:lstStyle/>
          <a:p>
            <a:pPr algn="ctr"/>
            <a:r>
              <a:rPr lang="ar-LB" sz="4000" dirty="0">
                <a:solidFill>
                  <a:schemeClr val="bg1"/>
                </a:solidFill>
              </a:rPr>
              <a:t>اهلا بكم</a:t>
            </a:r>
            <a:endParaRPr lang="en-US" sz="4000" dirty="0">
              <a:solidFill>
                <a:schemeClr val="bg1"/>
              </a:solidFill>
            </a:endParaRPr>
          </a:p>
        </p:txBody>
      </p:sp>
      <p:cxnSp>
        <p:nvCxnSpPr>
          <p:cNvPr id="2" name="Straight Connector 1">
            <a:extLst>
              <a:ext uri="{FF2B5EF4-FFF2-40B4-BE49-F238E27FC236}">
                <a16:creationId xmlns:a16="http://schemas.microsoft.com/office/drawing/2014/main" id="{1A34F08E-8283-7381-F902-A1E30062A298}"/>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0A39DBFF-1240-FF81-D678-E66873652086}"/>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289E8BF-BF2D-1CD9-D7C8-F2C204C6260F}"/>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1F23B284-29AA-D269-5436-C46EDD412502}"/>
              </a:ext>
            </a:extLst>
          </p:cNvPr>
          <p:cNvCxnSpPr>
            <a:cxnSpLocks/>
          </p:cNvCxnSpPr>
          <p:nvPr/>
        </p:nvCxnSpPr>
        <p:spPr>
          <a:xfrm flipH="1">
            <a:off x="453225" y="6551875"/>
            <a:ext cx="564277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213E9B1-7EAC-7540-4DF2-D1F73A1CB00B}"/>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1D695F6-695F-877F-0A37-3A8B9EC88D6B}"/>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A1158D5C-5A82-04D0-D362-E75521FC04D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27416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343572"/>
            <a:ext cx="11152251" cy="6170856"/>
          </a:xfrm>
          <a:prstGeom prst="rect">
            <a:avLst/>
          </a:prstGeom>
        </p:spPr>
        <p:txBody>
          <a:bodyPr wrap="square">
            <a:spAutoFit/>
          </a:bodyPr>
          <a:lstStyle/>
          <a:p>
            <a:pPr algn="ctr" rtl="1">
              <a:lnSpc>
                <a:spcPct val="150000"/>
              </a:lnSpc>
            </a:pPr>
            <a:r>
              <a:rPr lang="ar-LB" sz="5400" b="1" dirty="0">
                <a:solidFill>
                  <a:srgbClr val="273582"/>
                </a:solidFill>
                <a:latin typeface="Tahoma" panose="020B0604030504040204" pitchFamily="34" charset="0"/>
              </a:rPr>
              <a:t>يسوع اخذ خطاياي</a:t>
            </a:r>
          </a:p>
          <a:p>
            <a:pPr algn="ctr" rtl="1">
              <a:lnSpc>
                <a:spcPct val="150000"/>
              </a:lnSpc>
            </a:pPr>
            <a:r>
              <a:rPr lang="ar-LB" sz="5400" dirty="0">
                <a:solidFill>
                  <a:srgbClr val="273582"/>
                </a:solidFill>
                <a:latin typeface="Tahoma" panose="020B0604030504040204" pitchFamily="34" charset="0"/>
              </a:rPr>
              <a:t>(</a:t>
            </a:r>
            <a:r>
              <a:rPr lang="ar-LB" sz="5400" b="1" dirty="0">
                <a:solidFill>
                  <a:srgbClr val="273582"/>
                </a:solidFill>
                <a:latin typeface="Tahoma" panose="020B0604030504040204" pitchFamily="34" charset="0"/>
              </a:rPr>
              <a:t>ورماها جوه البحر</a:t>
            </a:r>
            <a:r>
              <a:rPr lang="ar-LB" sz="5400" dirty="0">
                <a:solidFill>
                  <a:srgbClr val="273582"/>
                </a:solidFill>
                <a:latin typeface="Tahoma" panose="020B0604030504040204" pitchFamily="34" charset="0"/>
              </a:rPr>
              <a:t>)</a:t>
            </a:r>
            <a:r>
              <a:rPr lang="ar-LB" sz="5400" b="1" dirty="0">
                <a:solidFill>
                  <a:srgbClr val="273582"/>
                </a:solidFill>
                <a:latin typeface="Tahoma" panose="020B0604030504040204" pitchFamily="34" charset="0"/>
              </a:rPr>
              <a:t>٣</a:t>
            </a:r>
          </a:p>
          <a:p>
            <a:pPr algn="ctr" rtl="1">
              <a:lnSpc>
                <a:spcPct val="150000"/>
              </a:lnSpc>
            </a:pPr>
            <a:r>
              <a:rPr lang="ar-LB" sz="5400" b="1" dirty="0">
                <a:solidFill>
                  <a:srgbClr val="273582"/>
                </a:solidFill>
                <a:latin typeface="Tahoma" panose="020B0604030504040204" pitchFamily="34" charset="0"/>
              </a:rPr>
              <a:t>يسوع اخذ خطاياي</a:t>
            </a:r>
          </a:p>
          <a:p>
            <a:pPr algn="ctr" rtl="1">
              <a:lnSpc>
                <a:spcPct val="150000"/>
              </a:lnSpc>
            </a:pPr>
            <a:r>
              <a:rPr lang="ar-LB" sz="5400" b="1" dirty="0">
                <a:solidFill>
                  <a:srgbClr val="273582"/>
                </a:solidFill>
                <a:latin typeface="Tahoma" panose="020B0604030504040204" pitchFamily="34" charset="0"/>
              </a:rPr>
              <a:t>ورماها جوه البحر</a:t>
            </a:r>
          </a:p>
          <a:p>
            <a:pPr algn="ctr" rtl="1">
              <a:lnSpc>
                <a:spcPct val="150000"/>
              </a:lnSpc>
            </a:pPr>
            <a:r>
              <a:rPr lang="ar-LB" sz="5400" b="1" dirty="0">
                <a:solidFill>
                  <a:srgbClr val="273582"/>
                </a:solidFill>
                <a:latin typeface="Tahoma" panose="020B0604030504040204" pitchFamily="34" charset="0"/>
              </a:rPr>
              <a:t>لا يعد يذكرها ابدا</a:t>
            </a:r>
          </a:p>
        </p:txBody>
      </p:sp>
    </p:spTree>
    <p:extLst>
      <p:ext uri="{BB962C8B-B14F-4D97-AF65-F5344CB8AC3E}">
        <p14:creationId xmlns:p14="http://schemas.microsoft.com/office/powerpoint/2010/main" val="24062827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09990" y="820227"/>
            <a:ext cx="11152251" cy="4924361"/>
          </a:xfrm>
          <a:prstGeom prst="rect">
            <a:avLst/>
          </a:prstGeom>
        </p:spPr>
        <p:txBody>
          <a:bodyPr wrap="square">
            <a:spAutoFit/>
          </a:bodyPr>
          <a:lstStyle/>
          <a:p>
            <a:pPr algn="ctr" rtl="1">
              <a:lnSpc>
                <a:spcPct val="150000"/>
              </a:lnSpc>
            </a:pPr>
            <a:r>
              <a:rPr lang="ar-LB" sz="5400" b="1" dirty="0">
                <a:solidFill>
                  <a:srgbClr val="273582"/>
                </a:solidFill>
                <a:latin typeface="Tahoma" panose="020B0604030504040204" pitchFamily="34" charset="0"/>
              </a:rPr>
              <a:t>يسوع اخذ خطاياي</a:t>
            </a:r>
          </a:p>
          <a:p>
            <a:pPr algn="ctr" rtl="1">
              <a:lnSpc>
                <a:spcPct val="150000"/>
              </a:lnSpc>
            </a:pPr>
            <a:r>
              <a:rPr lang="ar-LB" sz="5400" dirty="0">
                <a:solidFill>
                  <a:srgbClr val="273582"/>
                </a:solidFill>
                <a:latin typeface="Tahoma" panose="020B0604030504040204" pitchFamily="34" charset="0"/>
              </a:rPr>
              <a:t>(</a:t>
            </a:r>
            <a:r>
              <a:rPr lang="ar-LB" sz="5400" b="1" dirty="0">
                <a:solidFill>
                  <a:srgbClr val="273582"/>
                </a:solidFill>
                <a:latin typeface="Tahoma" panose="020B0604030504040204" pitchFamily="34" charset="0"/>
              </a:rPr>
              <a:t>ورماها جوه البحر</a:t>
            </a:r>
            <a:r>
              <a:rPr lang="ar-LB" sz="5400" dirty="0">
                <a:solidFill>
                  <a:srgbClr val="273582"/>
                </a:solidFill>
                <a:latin typeface="Tahoma" panose="020B0604030504040204" pitchFamily="34" charset="0"/>
              </a:rPr>
              <a:t>)</a:t>
            </a:r>
            <a:r>
              <a:rPr lang="ar-LB" sz="5400" b="1" dirty="0">
                <a:solidFill>
                  <a:srgbClr val="273582"/>
                </a:solidFill>
                <a:latin typeface="Tahoma" panose="020B0604030504040204" pitchFamily="34" charset="0"/>
              </a:rPr>
              <a:t>٣</a:t>
            </a:r>
          </a:p>
          <a:p>
            <a:pPr algn="ctr" rtl="1">
              <a:lnSpc>
                <a:spcPct val="150000"/>
              </a:lnSpc>
            </a:pPr>
            <a:r>
              <a:rPr lang="ar-LB" sz="5400" b="1" dirty="0">
                <a:solidFill>
                  <a:srgbClr val="273582"/>
                </a:solidFill>
                <a:latin typeface="Tahoma" panose="020B0604030504040204" pitchFamily="34" charset="0"/>
              </a:rPr>
              <a:t>يسوع اخذ خطاياي</a:t>
            </a:r>
          </a:p>
          <a:p>
            <a:pPr algn="ctr" rtl="1">
              <a:lnSpc>
                <a:spcPct val="150000"/>
              </a:lnSpc>
            </a:pPr>
            <a:r>
              <a:rPr lang="ar-LB" sz="5400" dirty="0">
                <a:solidFill>
                  <a:srgbClr val="273582"/>
                </a:solidFill>
                <a:latin typeface="Tahoma" panose="020B0604030504040204" pitchFamily="34" charset="0"/>
              </a:rPr>
              <a:t>(</a:t>
            </a:r>
            <a:r>
              <a:rPr lang="ar-LB" sz="5400" b="1" dirty="0">
                <a:solidFill>
                  <a:srgbClr val="273582"/>
                </a:solidFill>
                <a:latin typeface="Tahoma" panose="020B0604030504040204" pitchFamily="34" charset="0"/>
              </a:rPr>
              <a:t>ورماها جوه البحر</a:t>
            </a:r>
            <a:r>
              <a:rPr lang="ar-LB" sz="5400" dirty="0">
                <a:solidFill>
                  <a:srgbClr val="273582"/>
                </a:solidFill>
                <a:latin typeface="Tahoma" panose="020B0604030504040204" pitchFamily="34" charset="0"/>
              </a:rPr>
              <a:t>)</a:t>
            </a:r>
            <a:r>
              <a:rPr lang="ar-LB" sz="5400" b="1" dirty="0">
                <a:solidFill>
                  <a:srgbClr val="273582"/>
                </a:solidFill>
                <a:latin typeface="Tahoma" panose="020B0604030504040204" pitchFamily="34" charset="0"/>
              </a:rPr>
              <a:t> ٣</a:t>
            </a:r>
          </a:p>
        </p:txBody>
      </p:sp>
    </p:spTree>
    <p:extLst>
      <p:ext uri="{BB962C8B-B14F-4D97-AF65-F5344CB8AC3E}">
        <p14:creationId xmlns:p14="http://schemas.microsoft.com/office/powerpoint/2010/main" val="31703663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343572"/>
            <a:ext cx="11152251" cy="6170856"/>
          </a:xfrm>
          <a:prstGeom prst="rect">
            <a:avLst/>
          </a:prstGeom>
        </p:spPr>
        <p:txBody>
          <a:bodyPr wrap="square">
            <a:spAutoFit/>
          </a:bodyPr>
          <a:lstStyle/>
          <a:p>
            <a:pPr algn="ctr" rtl="1">
              <a:lnSpc>
                <a:spcPct val="150000"/>
              </a:lnSpc>
            </a:pPr>
            <a:r>
              <a:rPr lang="ar-LB" sz="5400" dirty="0">
                <a:solidFill>
                  <a:srgbClr val="273582"/>
                </a:solidFill>
                <a:latin typeface="Tahoma" panose="020B0604030504040204" pitchFamily="34" charset="0"/>
              </a:rPr>
              <a:t>(</a:t>
            </a:r>
            <a:r>
              <a:rPr lang="ar-LB" sz="5400" b="1" dirty="0">
                <a:solidFill>
                  <a:srgbClr val="273582"/>
                </a:solidFill>
                <a:latin typeface="Tahoma" panose="020B0604030504040204" pitchFamily="34" charset="0"/>
              </a:rPr>
              <a:t>خطاياي محاها الدم</a:t>
            </a:r>
            <a:r>
              <a:rPr lang="ar-LB" sz="5400" dirty="0">
                <a:solidFill>
                  <a:srgbClr val="273582"/>
                </a:solidFill>
                <a:latin typeface="Tahoma" panose="020B0604030504040204" pitchFamily="34" charset="0"/>
              </a:rPr>
              <a:t>)</a:t>
            </a:r>
            <a:r>
              <a:rPr lang="ar-LB" sz="5400" b="1" dirty="0">
                <a:solidFill>
                  <a:srgbClr val="273582"/>
                </a:solidFill>
                <a:latin typeface="Tahoma" panose="020B0604030504040204" pitchFamily="34" charset="0"/>
              </a:rPr>
              <a:t>٣ </a:t>
            </a:r>
          </a:p>
          <a:p>
            <a:pPr algn="ctr" rtl="1">
              <a:lnSpc>
                <a:spcPct val="150000"/>
              </a:lnSpc>
            </a:pPr>
            <a:r>
              <a:rPr lang="ar-LB" sz="5400" b="1" dirty="0">
                <a:solidFill>
                  <a:srgbClr val="273582"/>
                </a:solidFill>
                <a:latin typeface="Tahoma" panose="020B0604030504040204" pitchFamily="34" charset="0"/>
              </a:rPr>
              <a:t>ابليس لن يؤذيني</a:t>
            </a:r>
          </a:p>
          <a:p>
            <a:pPr algn="ctr" rtl="1">
              <a:lnSpc>
                <a:spcPct val="150000"/>
              </a:lnSpc>
            </a:pPr>
            <a:r>
              <a:rPr lang="ar-LB" sz="5400" b="1" dirty="0">
                <a:solidFill>
                  <a:srgbClr val="273582"/>
                </a:solidFill>
                <a:latin typeface="Tahoma" panose="020B0604030504040204" pitchFamily="34" charset="0"/>
              </a:rPr>
              <a:t>يسوع اخذ خطاياي</a:t>
            </a:r>
          </a:p>
          <a:p>
            <a:pPr algn="ctr" rtl="1">
              <a:lnSpc>
                <a:spcPct val="150000"/>
              </a:lnSpc>
            </a:pPr>
            <a:r>
              <a:rPr lang="ar-LB" sz="5400" b="1" dirty="0">
                <a:solidFill>
                  <a:srgbClr val="273582"/>
                </a:solidFill>
                <a:latin typeface="Tahoma" panose="020B0604030504040204" pitchFamily="34" charset="0"/>
              </a:rPr>
              <a:t>ورماها جوه البحر</a:t>
            </a:r>
          </a:p>
          <a:p>
            <a:pPr algn="ctr" rtl="1">
              <a:lnSpc>
                <a:spcPct val="150000"/>
              </a:lnSpc>
            </a:pPr>
            <a:r>
              <a:rPr lang="ar-LB" sz="5400" b="1" dirty="0">
                <a:solidFill>
                  <a:srgbClr val="273582"/>
                </a:solidFill>
                <a:latin typeface="Tahoma" panose="020B0604030504040204" pitchFamily="34" charset="0"/>
              </a:rPr>
              <a:t>لا يعد يذكرها ابدا</a:t>
            </a:r>
          </a:p>
        </p:txBody>
      </p:sp>
    </p:spTree>
    <p:extLst>
      <p:ext uri="{BB962C8B-B14F-4D97-AF65-F5344CB8AC3E}">
        <p14:creationId xmlns:p14="http://schemas.microsoft.com/office/powerpoint/2010/main" val="16857914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4896794" y="411561"/>
            <a:ext cx="2398412"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6000" dirty="0">
                <a:solidFill>
                  <a:srgbClr val="7030A0"/>
                </a:solidFill>
              </a:rPr>
              <a:t>لقد قام</a:t>
            </a:r>
            <a:endParaRPr lang="en-US" sz="66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58075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53095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B6809FF3-C6FD-4825-88CB-BF2A4EF61869}"/>
              </a:ext>
            </a:extLst>
          </p:cNvPr>
          <p:cNvPicPr>
            <a:picLocks noChangeAspect="1"/>
          </p:cNvPicPr>
          <p:nvPr/>
        </p:nvPicPr>
        <p:blipFill rotWithShape="1">
          <a:blip r:embed="rId3"/>
          <a:srcRect t="24525" r="6476" b="32897"/>
          <a:stretch/>
        </p:blipFill>
        <p:spPr>
          <a:xfrm>
            <a:off x="1617853" y="2365353"/>
            <a:ext cx="8732644" cy="3975652"/>
          </a:xfrm>
          <a:prstGeom prst="rect">
            <a:avLst/>
          </a:prstGeom>
        </p:spPr>
      </p:pic>
      <p:pic>
        <p:nvPicPr>
          <p:cNvPr id="4" name="Picture 3">
            <a:extLst>
              <a:ext uri="{FF2B5EF4-FFF2-40B4-BE49-F238E27FC236}">
                <a16:creationId xmlns:a16="http://schemas.microsoft.com/office/drawing/2014/main" id="{6AFF734B-D1D0-108C-813E-704DB68D86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text, posing&#10;&#10;Description automatically generated">
            <a:extLst>
              <a:ext uri="{FF2B5EF4-FFF2-40B4-BE49-F238E27FC236}">
                <a16:creationId xmlns:a16="http://schemas.microsoft.com/office/drawing/2014/main" id="{78A87940-18AA-4870-8090-4C6555085B69}"/>
              </a:ext>
            </a:extLst>
          </p:cNvPr>
          <p:cNvPicPr>
            <a:picLocks noChangeAspect="1"/>
          </p:cNvPicPr>
          <p:nvPr/>
        </p:nvPicPr>
        <p:blipFill rotWithShape="1">
          <a:blip r:embed="rId3"/>
          <a:srcRect b="20510"/>
          <a:stretch/>
        </p:blipFill>
        <p:spPr>
          <a:xfrm>
            <a:off x="20" y="1282"/>
            <a:ext cx="12191980" cy="6856718"/>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graphical user interface&#10;&#10;Description automatically generated">
            <a:extLst>
              <a:ext uri="{FF2B5EF4-FFF2-40B4-BE49-F238E27FC236}">
                <a16:creationId xmlns:a16="http://schemas.microsoft.com/office/drawing/2014/main" id="{3A217127-166D-43A5-9014-3201F98AD160}"/>
              </a:ext>
            </a:extLst>
          </p:cNvPr>
          <p:cNvPicPr>
            <a:picLocks noChangeAspect="1"/>
          </p:cNvPicPr>
          <p:nvPr/>
        </p:nvPicPr>
        <p:blipFill>
          <a:blip r:embed="rId3"/>
          <a:stretch>
            <a:fillRect/>
          </a:stretch>
        </p:blipFill>
        <p:spPr>
          <a:xfrm>
            <a:off x="0" y="0"/>
            <a:ext cx="12188952"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Diagram&#10;&#10;Description automatically generated">
            <a:extLst>
              <a:ext uri="{FF2B5EF4-FFF2-40B4-BE49-F238E27FC236}">
                <a16:creationId xmlns:a16="http://schemas.microsoft.com/office/drawing/2014/main" id="{D800AC93-FC8E-4B76-A865-8E8C6BB55FA5}"/>
              </a:ext>
            </a:extLst>
          </p:cNvPr>
          <p:cNvPicPr>
            <a:picLocks noChangeAspect="1"/>
          </p:cNvPicPr>
          <p:nvPr/>
        </p:nvPicPr>
        <p:blipFill>
          <a:blip r:embed="rId3"/>
          <a:stretch>
            <a:fillRect/>
          </a:stretch>
        </p:blipFill>
        <p:spPr>
          <a:xfrm>
            <a:off x="1524" y="0"/>
            <a:ext cx="12190476" cy="6858000"/>
          </a:xfrm>
          <a:prstGeom prst="rect">
            <a:avLst/>
          </a:prstGeom>
        </p:spPr>
      </p:pic>
    </p:spTree>
    <p:extLst>
      <p:ext uri="{BB962C8B-B14F-4D97-AF65-F5344CB8AC3E}">
        <p14:creationId xmlns:p14="http://schemas.microsoft.com/office/powerpoint/2010/main" val="30937997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A picture containing text&#10;&#10;Description automatically generated">
            <a:extLst>
              <a:ext uri="{FF2B5EF4-FFF2-40B4-BE49-F238E27FC236}">
                <a16:creationId xmlns:a16="http://schemas.microsoft.com/office/drawing/2014/main" id="{597833D1-6D18-443A-B367-49CDABB95E74}"/>
              </a:ext>
            </a:extLst>
          </p:cNvPr>
          <p:cNvPicPr>
            <a:picLocks noChangeAspect="1"/>
          </p:cNvPicPr>
          <p:nvPr/>
        </p:nvPicPr>
        <p:blipFill rotWithShape="1">
          <a:blip r:embed="rId3"/>
          <a:srcRect b="31624"/>
          <a:stretch/>
        </p:blipFill>
        <p:spPr>
          <a:xfrm>
            <a:off x="20" y="1282"/>
            <a:ext cx="12191980" cy="6856718"/>
          </a:xfrm>
          <a:prstGeom prst="rect">
            <a:avLst/>
          </a:prstGeom>
        </p:spPr>
      </p:pic>
    </p:spTree>
    <p:extLst>
      <p:ext uri="{BB962C8B-B14F-4D97-AF65-F5344CB8AC3E}">
        <p14:creationId xmlns:p14="http://schemas.microsoft.com/office/powerpoint/2010/main" val="39688300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386215" y="1429465"/>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23788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0933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491198"/>
            <a:ext cx="6659309"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وسيلة الإيضاح</a:t>
            </a:r>
          </a:p>
        </p:txBody>
      </p:sp>
      <p:pic>
        <p:nvPicPr>
          <p:cNvPr id="3" name="Picture 2">
            <a:extLst>
              <a:ext uri="{FF2B5EF4-FFF2-40B4-BE49-F238E27FC236}">
                <a16:creationId xmlns:a16="http://schemas.microsoft.com/office/drawing/2014/main" id="{175C66E7-841E-1547-A21C-16617E4DE76A}"/>
              </a:ext>
            </a:extLst>
          </p:cNvPr>
          <p:cNvPicPr>
            <a:picLocks noChangeAspect="1"/>
          </p:cNvPicPr>
          <p:nvPr/>
        </p:nvPicPr>
        <p:blipFill rotWithShape="1">
          <a:blip r:embed="rId4"/>
          <a:srcRect l="3628" t="1985" r="2890" b="8316"/>
          <a:stretch/>
        </p:blipFill>
        <p:spPr>
          <a:xfrm>
            <a:off x="4972183" y="3540034"/>
            <a:ext cx="4833602" cy="2454270"/>
          </a:xfrm>
          <a:prstGeom prst="rect">
            <a:avLst/>
          </a:prstGeom>
        </p:spPr>
      </p:pic>
      <p:pic>
        <p:nvPicPr>
          <p:cNvPr id="5" name="Picture 4">
            <a:extLst>
              <a:ext uri="{FF2B5EF4-FFF2-40B4-BE49-F238E27FC236}">
                <a16:creationId xmlns:a16="http://schemas.microsoft.com/office/drawing/2014/main" id="{33BD4EE6-234C-142C-ECD8-B665AE6544D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335" y="4359230"/>
            <a:ext cx="2184042" cy="1934566"/>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1081702" y="786226"/>
            <a:ext cx="9453718" cy="397031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lnSpc>
                <a:spcPct val="150000"/>
              </a:lnSpc>
            </a:pP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5400" b="1" i="0" dirty="0">
                <a:solidFill>
                  <a:srgbClr val="7030A0"/>
                </a:solidFill>
                <a:effectLst/>
                <a:latin typeface="Helvetica Neue"/>
              </a:rPr>
              <a:t>لَيْسَ هُوَ ههُنَا، لأَنَّهُ قَامَ كَمَا قَالَ!</a:t>
            </a:r>
            <a:br>
              <a:rPr lang="ar-LB" sz="5400" dirty="0">
                <a:solidFill>
                  <a:srgbClr val="7030A0"/>
                </a:solidFill>
              </a:rPr>
            </a:br>
            <a:r>
              <a:rPr lang="ar-LB" sz="5400" b="0" i="0" dirty="0">
                <a:solidFill>
                  <a:srgbClr val="7030A0"/>
                </a:solidFill>
                <a:effectLst/>
                <a:latin typeface="Tahoma" panose="020B0604030504040204" pitchFamily="34" charset="0"/>
              </a:rPr>
              <a:t>متى ٢٨ : ٦ </a:t>
            </a:r>
            <a:endParaRPr lang="en-US" sz="5400" b="0" i="0" dirty="0">
              <a:solidFill>
                <a:srgbClr val="7030A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20E7F05A-843F-752F-039E-5C49708AB8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442926"/>
            <a:ext cx="5805370" cy="255454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8000" dirty="0">
                <a:solidFill>
                  <a:srgbClr val="7030A0"/>
                </a:solidFill>
              </a:rPr>
              <a:t>رافع راسي </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رافع راسي">
            <a:hlinkClick r:id="" action="ppaction://media"/>
            <a:extLst>
              <a:ext uri="{FF2B5EF4-FFF2-40B4-BE49-F238E27FC236}">
                <a16:creationId xmlns:a16="http://schemas.microsoft.com/office/drawing/2014/main" id="{AAC8A418-9E75-4EBA-860D-59E3C738383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66041" y="647405"/>
            <a:ext cx="609600" cy="609600"/>
          </a:xfrm>
          <a:prstGeom prst="rect">
            <a:avLst/>
          </a:prstGeom>
        </p:spPr>
      </p:pic>
    </p:spTree>
    <p:extLst>
      <p:ext uri="{BB962C8B-B14F-4D97-AF65-F5344CB8AC3E}">
        <p14:creationId xmlns:p14="http://schemas.microsoft.com/office/powerpoint/2010/main" val="16213386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B5C1CCE-8FF3-4F77-A12F-B5A5CD913E66}"/>
              </a:ext>
            </a:extLst>
          </p:cNvPr>
          <p:cNvPicPr>
            <a:picLocks noChangeAspect="1"/>
          </p:cNvPicPr>
          <p:nvPr/>
        </p:nvPicPr>
        <p:blipFill>
          <a:blip r:embed="rId3"/>
          <a:stretch>
            <a:fillRect/>
          </a:stretch>
        </p:blipFill>
        <p:spPr>
          <a:xfrm>
            <a:off x="1537762" y="1083600"/>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293860" y="529240"/>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DD828DF1-4A41-8B98-F19B-5005DF830BF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36314" y="0"/>
            <a:ext cx="3355686" cy="2476496"/>
          </a:xfrm>
          <a:prstGeom prst="rect">
            <a:avLst/>
          </a:prstGeom>
        </p:spPr>
      </p:pic>
    </p:spTree>
    <p:extLst>
      <p:ext uri="{BB962C8B-B14F-4D97-AF65-F5344CB8AC3E}">
        <p14:creationId xmlns:p14="http://schemas.microsoft.com/office/powerpoint/2010/main" val="110524586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10101"/>
            <a:ext cx="0" cy="228202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96173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00650" y="6551875"/>
            <a:ext cx="672630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53E242E-65E7-D54B-A929-F894479AEA6A}"/>
              </a:ext>
            </a:extLst>
          </p:cNvPr>
          <p:cNvSpPr/>
          <p:nvPr/>
        </p:nvSpPr>
        <p:spPr>
          <a:xfrm>
            <a:off x="2416758" y="491077"/>
            <a:ext cx="6659309"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أشغال يدويّة</a:t>
            </a:r>
          </a:p>
        </p:txBody>
      </p:sp>
      <p:pic>
        <p:nvPicPr>
          <p:cNvPr id="12" name="Picture 11" descr="Logo&#10;&#10;Description automatically generated">
            <a:extLst>
              <a:ext uri="{FF2B5EF4-FFF2-40B4-BE49-F238E27FC236}">
                <a16:creationId xmlns:a16="http://schemas.microsoft.com/office/drawing/2014/main" id="{C3160DE9-836B-420B-A589-DF33F0DC6106}"/>
              </a:ext>
            </a:extLst>
          </p:cNvPr>
          <p:cNvPicPr>
            <a:picLocks noChangeAspect="1"/>
          </p:cNvPicPr>
          <p:nvPr/>
        </p:nvPicPr>
        <p:blipFill>
          <a:blip r:embed="rId3"/>
          <a:stretch>
            <a:fillRect/>
          </a:stretch>
        </p:blipFill>
        <p:spPr>
          <a:xfrm>
            <a:off x="1388285" y="2244058"/>
            <a:ext cx="2056946" cy="1348264"/>
          </a:xfrm>
          <a:prstGeom prst="rect">
            <a:avLst/>
          </a:prstGeom>
        </p:spPr>
      </p:pic>
      <p:pic>
        <p:nvPicPr>
          <p:cNvPr id="14" name="Picture 13" descr="A pair of scissors cutting a piece of paper&#10;&#10;Description automatically generated with low confidence">
            <a:extLst>
              <a:ext uri="{FF2B5EF4-FFF2-40B4-BE49-F238E27FC236}">
                <a16:creationId xmlns:a16="http://schemas.microsoft.com/office/drawing/2014/main" id="{108849FC-0E3C-4BB0-A371-24472C50D767}"/>
              </a:ext>
            </a:extLst>
          </p:cNvPr>
          <p:cNvPicPr>
            <a:picLocks noChangeAspect="1"/>
          </p:cNvPicPr>
          <p:nvPr/>
        </p:nvPicPr>
        <p:blipFill>
          <a:blip r:embed="rId4"/>
          <a:stretch>
            <a:fillRect/>
          </a:stretch>
        </p:blipFill>
        <p:spPr>
          <a:xfrm rot="19465142" flipH="1">
            <a:off x="8897066" y="3347816"/>
            <a:ext cx="1895372" cy="1266458"/>
          </a:xfrm>
          <a:prstGeom prst="rect">
            <a:avLst/>
          </a:prstGeom>
        </p:spPr>
      </p:pic>
      <p:pic>
        <p:nvPicPr>
          <p:cNvPr id="4" name="Picture 3">
            <a:extLst>
              <a:ext uri="{FF2B5EF4-FFF2-40B4-BE49-F238E27FC236}">
                <a16:creationId xmlns:a16="http://schemas.microsoft.com/office/drawing/2014/main" id="{378B1B14-A69C-4B4A-93B7-F9BE42596047}"/>
              </a:ext>
            </a:extLst>
          </p:cNvPr>
          <p:cNvPicPr>
            <a:picLocks noChangeAspect="1"/>
          </p:cNvPicPr>
          <p:nvPr/>
        </p:nvPicPr>
        <p:blipFill>
          <a:blip r:embed="rId5"/>
          <a:stretch>
            <a:fillRect/>
          </a:stretch>
        </p:blipFill>
        <p:spPr>
          <a:xfrm>
            <a:off x="4454411" y="2108753"/>
            <a:ext cx="3283177" cy="3912357"/>
          </a:xfrm>
          <a:prstGeom prst="rect">
            <a:avLst/>
          </a:prstGeom>
        </p:spPr>
      </p:pic>
      <p:pic>
        <p:nvPicPr>
          <p:cNvPr id="7" name="Picture 6" descr="A close-up of a knife&#10;&#10;Description automatically generated with low confidence">
            <a:extLst>
              <a:ext uri="{FF2B5EF4-FFF2-40B4-BE49-F238E27FC236}">
                <a16:creationId xmlns:a16="http://schemas.microsoft.com/office/drawing/2014/main" id="{CE1F3692-4FD0-43B5-8AA5-CD5D7B191596}"/>
              </a:ext>
            </a:extLst>
          </p:cNvPr>
          <p:cNvPicPr>
            <a:picLocks noChangeAspect="1"/>
          </p:cNvPicPr>
          <p:nvPr/>
        </p:nvPicPr>
        <p:blipFill>
          <a:blip r:embed="rId6"/>
          <a:stretch>
            <a:fillRect/>
          </a:stretch>
        </p:blipFill>
        <p:spPr>
          <a:xfrm>
            <a:off x="1620285" y="4123087"/>
            <a:ext cx="1675018" cy="1673157"/>
          </a:xfrm>
          <a:prstGeom prst="rect">
            <a:avLst/>
          </a:prstGeom>
        </p:spPr>
      </p:pic>
      <p:pic>
        <p:nvPicPr>
          <p:cNvPr id="2" name="Picture 1">
            <a:extLst>
              <a:ext uri="{FF2B5EF4-FFF2-40B4-BE49-F238E27FC236}">
                <a16:creationId xmlns:a16="http://schemas.microsoft.com/office/drawing/2014/main" id="{E45057D4-B767-6784-044C-BC3199C24E4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4482418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529E2C7-14C1-D167-C7AF-04401A514ED5}"/>
              </a:ext>
            </a:extLst>
          </p:cNvPr>
          <p:cNvSpPr/>
          <p:nvPr/>
        </p:nvSpPr>
        <p:spPr>
          <a:xfrm>
            <a:off x="2236411"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87EE37A5-23A5-F6D1-8226-6AC6C04629AA}"/>
              </a:ext>
            </a:extLst>
          </p:cNvPr>
          <p:cNvSpPr/>
          <p:nvPr/>
        </p:nvSpPr>
        <p:spPr>
          <a:xfrm>
            <a:off x="1354972"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9B3A61A8-D34A-1ACF-21AB-C3D055BDBD4E}"/>
              </a:ext>
            </a:extLst>
          </p:cNvPr>
          <p:cNvCxnSpPr/>
          <p:nvPr/>
        </p:nvCxnSpPr>
        <p:spPr>
          <a:xfrm flipH="1">
            <a:off x="410360"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BC20F000-22A6-0D0C-5D89-A84167AAC39C}"/>
              </a:ext>
            </a:extLst>
          </p:cNvPr>
          <p:cNvCxnSpPr>
            <a:cxnSpLocks/>
          </p:cNvCxnSpPr>
          <p:nvPr/>
        </p:nvCxnSpPr>
        <p:spPr>
          <a:xfrm>
            <a:off x="418312"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BF3B877-22CE-A86F-6FAC-574F1B000107}"/>
              </a:ext>
            </a:extLst>
          </p:cNvPr>
          <p:cNvCxnSpPr>
            <a:cxnSpLocks/>
          </p:cNvCxnSpPr>
          <p:nvPr/>
        </p:nvCxnSpPr>
        <p:spPr>
          <a:xfrm flipH="1" flipV="1">
            <a:off x="410362" y="6551875"/>
            <a:ext cx="11457828" cy="3580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CB7CE30-AC4F-6C7F-BA51-86FB0C951C82}"/>
              </a:ext>
            </a:extLst>
          </p:cNvPr>
          <p:cNvCxnSpPr>
            <a:cxnSpLocks/>
          </p:cNvCxnSpPr>
          <p:nvPr/>
        </p:nvCxnSpPr>
        <p:spPr>
          <a:xfrm>
            <a:off x="11868190"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9AF66844-F6F7-B5A6-48CF-7AC410DDC88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472558"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1668488"/>
            <a:ext cx="9159203" cy="243137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(رافع راسي بمحبة يسوع القدير</a:t>
            </a:r>
          </a:p>
          <a:p>
            <a:pPr algn="ctr" rtl="1">
              <a:lnSpc>
                <a:spcPct val="150000"/>
              </a:lnSpc>
            </a:pPr>
            <a:r>
              <a:rPr lang="ar-LB" sz="5400" b="1" i="0" dirty="0">
                <a:solidFill>
                  <a:srgbClr val="273582"/>
                </a:solidFill>
                <a:effectLst/>
                <a:latin typeface="Tahoma" panose="020B0604030504040204" pitchFamily="34" charset="0"/>
              </a:rPr>
              <a:t>مين بصدق للخطاة أديش حبّه كبير)٢</a:t>
            </a:r>
          </a:p>
        </p:txBody>
      </p:sp>
    </p:spTree>
    <p:extLst>
      <p:ext uri="{BB962C8B-B14F-4D97-AF65-F5344CB8AC3E}">
        <p14:creationId xmlns:p14="http://schemas.microsoft.com/office/powerpoint/2010/main" val="31124678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802726"/>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(كان موته بدالي عالصليب هالغالي)٢</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بعلي صوتي العالي العالي</a:t>
            </a:r>
          </a:p>
          <a:p>
            <a:pPr algn="ctr" rtl="1">
              <a:lnSpc>
                <a:spcPct val="150000"/>
              </a:lnSpc>
            </a:pPr>
            <a:r>
              <a:rPr lang="ar-LB" sz="5400" b="1" i="0" dirty="0">
                <a:solidFill>
                  <a:srgbClr val="273582"/>
                </a:solidFill>
                <a:effectLst/>
                <a:latin typeface="Tahoma" panose="020B0604030504040204" pitchFamily="34" charset="0"/>
              </a:rPr>
              <a:t>بحبه بحبه كتير</a:t>
            </a:r>
          </a:p>
          <a:p>
            <a:pPr algn="ctr" rtl="1">
              <a:lnSpc>
                <a:spcPct val="150000"/>
              </a:lnSpc>
            </a:pPr>
            <a:r>
              <a:rPr lang="ar-LB" sz="5400" b="1" i="0" dirty="0">
                <a:solidFill>
                  <a:srgbClr val="273582"/>
                </a:solidFill>
                <a:effectLst/>
                <a:latin typeface="Tahoma" panose="020B0604030504040204" pitchFamily="34" charset="0"/>
              </a:rPr>
              <a:t>بحبه بحبه كتير</a:t>
            </a:r>
          </a:p>
        </p:txBody>
      </p:sp>
    </p:spTree>
    <p:extLst>
      <p:ext uri="{BB962C8B-B14F-4D97-AF65-F5344CB8AC3E}">
        <p14:creationId xmlns:p14="http://schemas.microsoft.com/office/powerpoint/2010/main" val="32598083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67969" y="1668488"/>
            <a:ext cx="10856061" cy="243137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(رافع راسي بقيامة يسوع من القبر</a:t>
            </a:r>
          </a:p>
          <a:p>
            <a:pPr algn="ctr" rtl="1">
              <a:lnSpc>
                <a:spcPct val="150000"/>
              </a:lnSpc>
            </a:pPr>
            <a:r>
              <a:rPr lang="ar-LB" sz="5400" b="1" i="0" dirty="0">
                <a:solidFill>
                  <a:srgbClr val="273582"/>
                </a:solidFill>
                <a:effectLst/>
                <a:latin typeface="Tahoma" panose="020B0604030504040204" pitchFamily="34" charset="0"/>
              </a:rPr>
              <a:t>(مين بصدق؟ أنا بصدق وشايف حالي بفخر)٢</a:t>
            </a:r>
          </a:p>
        </p:txBody>
      </p:sp>
    </p:spTree>
    <p:extLst>
      <p:ext uri="{BB962C8B-B14F-4D97-AF65-F5344CB8AC3E}">
        <p14:creationId xmlns:p14="http://schemas.microsoft.com/office/powerpoint/2010/main" val="37918408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981" y="970251"/>
            <a:ext cx="10912037" cy="4921475"/>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(حي وعايش حدي... بيدعمني مين قدي)٢</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بعلي صوتي العالي العالي</a:t>
            </a:r>
          </a:p>
          <a:p>
            <a:pPr algn="ctr" rtl="1">
              <a:lnSpc>
                <a:spcPct val="150000"/>
              </a:lnSpc>
            </a:pPr>
            <a:r>
              <a:rPr lang="ar-LB" sz="5400" b="1" i="0" dirty="0">
                <a:solidFill>
                  <a:srgbClr val="273582"/>
                </a:solidFill>
                <a:effectLst/>
                <a:latin typeface="Tahoma" panose="020B0604030504040204" pitchFamily="34" charset="0"/>
              </a:rPr>
              <a:t>مات وقام بنصر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مات وقام بنصر </a:t>
            </a:r>
            <a:endParaRPr lang="en-US" sz="54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36186309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49576" y="1355708"/>
            <a:ext cx="5805370" cy="243143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7200" b="0" i="0" dirty="0">
                <a:solidFill>
                  <a:srgbClr val="7030A0"/>
                </a:solidFill>
                <a:effectLst/>
                <a:latin typeface="Tahoma" panose="020B0604030504040204" pitchFamily="34" charset="0"/>
              </a:rPr>
              <a:t>مات ربي </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مات ربي عن الأولاد">
            <a:hlinkClick r:id="" action="ppaction://media"/>
            <a:extLst>
              <a:ext uri="{FF2B5EF4-FFF2-40B4-BE49-F238E27FC236}">
                <a16:creationId xmlns:a16="http://schemas.microsoft.com/office/drawing/2014/main" id="{F18122EE-B0A5-46C2-BAB7-2E30D3B3EA0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629556"/>
            <a:ext cx="609600" cy="609600"/>
          </a:xfrm>
          <a:prstGeom prst="rect">
            <a:avLst/>
          </a:prstGeom>
        </p:spPr>
      </p:pic>
    </p:spTree>
    <p:extLst>
      <p:ext uri="{BB962C8B-B14F-4D97-AF65-F5344CB8AC3E}">
        <p14:creationId xmlns:p14="http://schemas.microsoft.com/office/powerpoint/2010/main" val="27991943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204807"/>
            <a:ext cx="9159203" cy="6167971"/>
          </a:xfrm>
          <a:prstGeom prst="rect">
            <a:avLst/>
          </a:prstGeom>
        </p:spPr>
        <p:txBody>
          <a:bodyPr wrap="square">
            <a:spAutoFit/>
          </a:bodyPr>
          <a:lstStyle/>
          <a:p>
            <a:pPr algn="ctr">
              <a:lnSpc>
                <a:spcPct val="150000"/>
              </a:lnSpc>
            </a:pPr>
            <a:r>
              <a:rPr lang="ar-LB" sz="5400" b="1" i="0" dirty="0">
                <a:solidFill>
                  <a:srgbClr val="273582"/>
                </a:solidFill>
                <a:effectLst/>
                <a:latin typeface="Tahoma" panose="020B0604030504040204" pitchFamily="34" charset="0"/>
              </a:rPr>
              <a:t>مات ربي عن الأولاد </a:t>
            </a:r>
            <a:r>
              <a:rPr lang="en-US" sz="5400"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 </a:t>
            </a:r>
          </a:p>
          <a:p>
            <a:pPr algn="ctr">
              <a:lnSpc>
                <a:spcPct val="150000"/>
              </a:lnSpc>
            </a:pPr>
            <a:r>
              <a:rPr lang="ar-LB" sz="5400" b="1" i="0" dirty="0">
                <a:solidFill>
                  <a:srgbClr val="273582"/>
                </a:solidFill>
                <a:effectLst/>
                <a:latin typeface="Tahoma" panose="020B0604030504040204" pitchFamily="34" charset="0"/>
              </a:rPr>
              <a:t>عن أولاد كل الناس</a:t>
            </a:r>
          </a:p>
          <a:p>
            <a:pPr algn="ctr">
              <a:lnSpc>
                <a:spcPct val="150000"/>
              </a:lnSpc>
            </a:pPr>
            <a:r>
              <a:rPr lang="ar-LB" sz="5400" b="1" i="0" dirty="0">
                <a:solidFill>
                  <a:srgbClr val="273582"/>
                </a:solidFill>
                <a:effectLst/>
                <a:latin typeface="Tahoma" panose="020B0604030504040204" pitchFamily="34" charset="0"/>
              </a:rPr>
              <a:t>حمر صفر سود بيض</a:t>
            </a:r>
          </a:p>
          <a:p>
            <a:pPr algn="ctr">
              <a:lnSpc>
                <a:spcPct val="150000"/>
              </a:lnSpc>
            </a:pPr>
            <a:r>
              <a:rPr lang="ar-LB" sz="5400" b="1" i="0" dirty="0">
                <a:solidFill>
                  <a:srgbClr val="273582"/>
                </a:solidFill>
                <a:effectLst/>
                <a:latin typeface="Tahoma" panose="020B0604030504040204" pitchFamily="34" charset="0"/>
              </a:rPr>
              <a:t>كلهم يحبهم</a:t>
            </a:r>
          </a:p>
          <a:p>
            <a:pPr algn="ctr">
              <a:lnSpc>
                <a:spcPct val="150000"/>
              </a:lnSpc>
            </a:pPr>
            <a:r>
              <a:rPr lang="ar-LB" sz="5400" b="1" i="0" dirty="0">
                <a:solidFill>
                  <a:srgbClr val="273582"/>
                </a:solidFill>
                <a:effectLst/>
                <a:latin typeface="Tahoma" panose="020B0604030504040204" pitchFamily="34" charset="0"/>
              </a:rPr>
              <a:t>مات ربي عن أولاد كل الناس</a:t>
            </a:r>
            <a:r>
              <a:rPr lang="ar-LB" sz="5400" i="0" dirty="0">
                <a:solidFill>
                  <a:srgbClr val="273582"/>
                </a:solidFill>
                <a:effectLst/>
                <a:latin typeface="Tahoma" panose="020B0604030504040204" pitchFamily="34" charset="0"/>
              </a:rPr>
              <a:t>)</a:t>
            </a:r>
            <a:r>
              <a:rPr lang="en-US" sz="5400" b="1" i="0" dirty="0">
                <a:solidFill>
                  <a:srgbClr val="273582"/>
                </a:solidFill>
                <a:effectLst/>
                <a:latin typeface="Tahoma" panose="020B0604030504040204" pitchFamily="34" charset="0"/>
              </a:rPr>
              <a:t> </a:t>
            </a:r>
            <a:r>
              <a:rPr lang="en-US" sz="5400" b="1" i="0" dirty="0">
                <a:solidFill>
                  <a:srgbClr val="273582"/>
                </a:solidFill>
                <a:effectLst/>
                <a:latin typeface="Arial" panose="020B0604020202020204" pitchFamily="34" charset="0"/>
                <a:cs typeface="Arial" panose="020B0604020202020204" pitchFamily="34" charset="0"/>
              </a:rPr>
              <a:t>٤</a:t>
            </a:r>
            <a:r>
              <a:rPr lang="ar-LB" sz="5400" b="1" i="0" dirty="0">
                <a:solidFill>
                  <a:srgbClr val="273582"/>
                </a:solidFill>
                <a:effectLst/>
                <a:latin typeface="Tahoma" panose="020B0604030504040204" pitchFamily="34" charset="0"/>
              </a:rPr>
              <a:t> </a:t>
            </a:r>
            <a:r>
              <a:rPr lang="en-US" sz="5400" b="1" i="0" dirty="0">
                <a:solidFill>
                  <a:srgbClr val="273582"/>
                </a:solidFill>
                <a:effectLst/>
                <a:latin typeface="Tahoma" panose="020B0604030504040204" pitchFamily="34" charset="0"/>
              </a:rPr>
              <a:t> </a:t>
            </a:r>
            <a:endParaRPr lang="ar-LB" sz="54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4471397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2714</TotalTime>
  <Words>1657</Words>
  <Application>Microsoft Macintosh PowerPoint</Application>
  <PresentationFormat>Widescreen</PresentationFormat>
  <Paragraphs>229</Paragraphs>
  <Slides>32</Slides>
  <Notes>16</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Calibri</vt:lpstr>
      <vt:lpstr>Calibri Light</vt:lpstr>
      <vt:lpstr>Helvetica Neue</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590</cp:revision>
  <dcterms:created xsi:type="dcterms:W3CDTF">2020-02-20T11:27:55Z</dcterms:created>
  <dcterms:modified xsi:type="dcterms:W3CDTF">2022-07-27T07:14:26Z</dcterms:modified>
</cp:coreProperties>
</file>